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d299341321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27476cda46477c"/>
  </p:sldMasterIdLst>
  <p:sldIdLst>
    <p:sldId xmlns:r="http://schemas.openxmlformats.org/officeDocument/2006/relationships" id="256" r:id="R54797c959bfa43f9"/>
    <p:sldId xmlns:r="http://schemas.openxmlformats.org/officeDocument/2006/relationships" id="257" r:id="Re03ae8e61f7541fc"/>
    <p:sldId xmlns:r="http://schemas.openxmlformats.org/officeDocument/2006/relationships" id="258" r:id="R37937ebf3f534c6f"/>
    <p:sldId xmlns:r="http://schemas.openxmlformats.org/officeDocument/2006/relationships" id="259" r:id="R5c75f2eb24144fe4"/>
    <p:sldId xmlns:r="http://schemas.openxmlformats.org/officeDocument/2006/relationships" id="260" r:id="R5beacc19697a486b"/>
    <p:sldId xmlns:r="http://schemas.openxmlformats.org/officeDocument/2006/relationships" id="261" r:id="Ra3d38c7643d74bc3"/>
    <p:sldId xmlns:r="http://schemas.openxmlformats.org/officeDocument/2006/relationships" id="262" r:id="Ref5fc7b35b3748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7476cda46477c" /><Relationship Type="http://schemas.openxmlformats.org/officeDocument/2006/relationships/slide" Target="/ppt/slides/slide1.xml" Id="R54797c959bfa43f9" /><Relationship Type="http://schemas.openxmlformats.org/officeDocument/2006/relationships/slide" Target="/ppt/slides/slide2.xml" Id="Re03ae8e61f7541fc" /><Relationship Type="http://schemas.openxmlformats.org/officeDocument/2006/relationships/slide" Target="/ppt/slides/slide3.xml" Id="R37937ebf3f534c6f" /><Relationship Type="http://schemas.openxmlformats.org/officeDocument/2006/relationships/slide" Target="/ppt/slides/slide4.xml" Id="R5c75f2eb24144fe4" /><Relationship Type="http://schemas.openxmlformats.org/officeDocument/2006/relationships/slide" Target="/ppt/slides/slide5.xml" Id="R5beacc19697a486b" /><Relationship Type="http://schemas.openxmlformats.org/officeDocument/2006/relationships/slide" Target="/ppt/slides/slide6.xml" Id="Ra3d38c7643d74bc3" /><Relationship Type="http://schemas.openxmlformats.org/officeDocument/2006/relationships/slide" Target="/ppt/slides/slide7.xml" Id="Ref5fc7b35b3748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9a404a489f4f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e8fb8fd90462b" /><Relationship Type="http://schemas.openxmlformats.org/officeDocument/2006/relationships/theme" Target="/ppt/slideMasters/theme/theme1.xml" Id="R568a5a2ee6134b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e8fb8fd9046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3a2b3e53a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b4de08f047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efbb1ea5f4a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95d65815c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55c651c7d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d4d75e36749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e7b6d044740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DOMBÅS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DOMBÅS HOTELL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33 251 720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6 784 265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5 172 627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22 128 794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Domaasgrendi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10 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911 199 289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DOMBÅS HOTELL AS</a:t>
            </a:r>
          </a:p>
        </p:txBody>
      </p:sp>
    </p:spTree>
  </p:cSld>
  <p:clrMapOvr>
    <a:masterClrMapping xmlns:a="http://schemas.openxmlformats.org/drawingml/2006/main"/>
  </p:clrMapOvr>
</p:sld>
</file>