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ce4b78ef2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593fb00734ba2"/>
  </p:sldMasterIdLst>
  <p:sldIdLst>
    <p:sldId xmlns:r="http://schemas.openxmlformats.org/officeDocument/2006/relationships" id="256" r:id="R206dd7e8777f4bca"/>
    <p:sldId xmlns:r="http://schemas.openxmlformats.org/officeDocument/2006/relationships" id="257" r:id="Rc13322f4fd764834"/>
    <p:sldId xmlns:r="http://schemas.openxmlformats.org/officeDocument/2006/relationships" id="258" r:id="R520242d6625f4a6b"/>
    <p:sldId xmlns:r="http://schemas.openxmlformats.org/officeDocument/2006/relationships" id="259" r:id="Rc17f1a9415e44a51"/>
    <p:sldId xmlns:r="http://schemas.openxmlformats.org/officeDocument/2006/relationships" id="260" r:id="R81a29d7613b043bf"/>
    <p:sldId xmlns:r="http://schemas.openxmlformats.org/officeDocument/2006/relationships" id="261" r:id="R0782c26978e0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593fb00734ba2" /><Relationship Type="http://schemas.openxmlformats.org/officeDocument/2006/relationships/slide" Target="/ppt/slides/slide1.xml" Id="R206dd7e8777f4bca" /><Relationship Type="http://schemas.openxmlformats.org/officeDocument/2006/relationships/slide" Target="/ppt/slides/slide2.xml" Id="Rc13322f4fd764834" /><Relationship Type="http://schemas.openxmlformats.org/officeDocument/2006/relationships/slide" Target="/ppt/slides/slide3.xml" Id="R520242d6625f4a6b" /><Relationship Type="http://schemas.openxmlformats.org/officeDocument/2006/relationships/slide" Target="/ppt/slides/slide4.xml" Id="Rc17f1a9415e44a51" /><Relationship Type="http://schemas.openxmlformats.org/officeDocument/2006/relationships/slide" Target="/ppt/slides/slide5.xml" Id="R81a29d7613b043bf" /><Relationship Type="http://schemas.openxmlformats.org/officeDocument/2006/relationships/slide" Target="/ppt/slides/slide6.xml" Id="R0782c26978e0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600c1e53c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277ef7f4f45c7" /><Relationship Type="http://schemas.openxmlformats.org/officeDocument/2006/relationships/theme" Target="/ppt/slideMasters/theme/theme1.xml" Id="R61ed5d906a7d49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277ef7f4f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b9dafef9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9e597801f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ccd2caecd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d0aa07ce1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abe7ec6df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97e775f3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