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4e4ceb09dd40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09e82614f4177"/>
  </p:sldMasterIdLst>
  <p:sldIdLst>
    <p:sldId xmlns:r="http://schemas.openxmlformats.org/officeDocument/2006/relationships" id="256" r:id="R77eac65e99ff45a7"/>
    <p:sldId xmlns:r="http://schemas.openxmlformats.org/officeDocument/2006/relationships" id="257" r:id="R57c0adab440f4362"/>
    <p:sldId xmlns:r="http://schemas.openxmlformats.org/officeDocument/2006/relationships" id="258" r:id="R8a008bf697d64bb6"/>
    <p:sldId xmlns:r="http://schemas.openxmlformats.org/officeDocument/2006/relationships" id="259" r:id="Rbd1ed2a3b9eb4de8"/>
    <p:sldId xmlns:r="http://schemas.openxmlformats.org/officeDocument/2006/relationships" id="260" r:id="R0417996dcc1143f1"/>
    <p:sldId xmlns:r="http://schemas.openxmlformats.org/officeDocument/2006/relationships" id="261" r:id="R99c26a1628a745be"/>
    <p:sldId xmlns:r="http://schemas.openxmlformats.org/officeDocument/2006/relationships" id="262" r:id="Rcef99ff4bf3843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09e82614f4177" /><Relationship Type="http://schemas.openxmlformats.org/officeDocument/2006/relationships/slide" Target="/ppt/slides/slide1.xml" Id="R77eac65e99ff45a7" /><Relationship Type="http://schemas.openxmlformats.org/officeDocument/2006/relationships/slide" Target="/ppt/slides/slide2.xml" Id="R57c0adab440f4362" /><Relationship Type="http://schemas.openxmlformats.org/officeDocument/2006/relationships/slide" Target="/ppt/slides/slide3.xml" Id="R8a008bf697d64bb6" /><Relationship Type="http://schemas.openxmlformats.org/officeDocument/2006/relationships/slide" Target="/ppt/slides/slide4.xml" Id="Rbd1ed2a3b9eb4de8" /><Relationship Type="http://schemas.openxmlformats.org/officeDocument/2006/relationships/slide" Target="/ppt/slides/slide5.xml" Id="R0417996dcc1143f1" /><Relationship Type="http://schemas.openxmlformats.org/officeDocument/2006/relationships/slide" Target="/ppt/slides/slide6.xml" Id="R99c26a1628a745be" /><Relationship Type="http://schemas.openxmlformats.org/officeDocument/2006/relationships/slide" Target="/ppt/slides/slide7.xml" Id="Rcef99ff4bf3843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8fbb14ced42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312842c2d4ea0" /><Relationship Type="http://schemas.openxmlformats.org/officeDocument/2006/relationships/theme" Target="/ppt/slideMasters/theme/theme1.xml" Id="R76929bf88f9847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4312842c2d4e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a39e26d0848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f69a7bc6a44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11fae68374d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9a94bdbc2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01f7710374b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9ae6cdae5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221a5024345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−1 403 837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3 920 048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41 235 901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42 012 454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VEVSTAD SNORRE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snorre.vevstad@online.no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911 109 832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