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95596a6aa7a4e5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46d55de1f514ab9"/>
  </p:sldMasterIdLst>
  <p:sldIdLst>
    <p:sldId xmlns:r="http://schemas.openxmlformats.org/officeDocument/2006/relationships" id="256" r:id="R6abf29b7c05246ef"/>
    <p:sldId xmlns:r="http://schemas.openxmlformats.org/officeDocument/2006/relationships" id="257" r:id="Re9008b5c7eba420c"/>
    <p:sldId xmlns:r="http://schemas.openxmlformats.org/officeDocument/2006/relationships" id="258" r:id="Rd3b7f8083a88455e"/>
    <p:sldId xmlns:r="http://schemas.openxmlformats.org/officeDocument/2006/relationships" id="259" r:id="R5c9d9fcfa1fa4ac8"/>
    <p:sldId xmlns:r="http://schemas.openxmlformats.org/officeDocument/2006/relationships" id="260" r:id="R78cb4c00642d4625"/>
    <p:sldId xmlns:r="http://schemas.openxmlformats.org/officeDocument/2006/relationships" id="261" r:id="R3d41fb20eab7430b"/>
    <p:sldId xmlns:r="http://schemas.openxmlformats.org/officeDocument/2006/relationships" id="262" r:id="Rc8cd700d846944f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46d55de1f514ab9" /><Relationship Type="http://schemas.openxmlformats.org/officeDocument/2006/relationships/slide" Target="/ppt/slides/slide1.xml" Id="R6abf29b7c05246ef" /><Relationship Type="http://schemas.openxmlformats.org/officeDocument/2006/relationships/slide" Target="/ppt/slides/slide2.xml" Id="Re9008b5c7eba420c" /><Relationship Type="http://schemas.openxmlformats.org/officeDocument/2006/relationships/slide" Target="/ppt/slides/slide3.xml" Id="Rd3b7f8083a88455e" /><Relationship Type="http://schemas.openxmlformats.org/officeDocument/2006/relationships/slide" Target="/ppt/slides/slide4.xml" Id="R5c9d9fcfa1fa4ac8" /><Relationship Type="http://schemas.openxmlformats.org/officeDocument/2006/relationships/slide" Target="/ppt/slides/slide5.xml" Id="R78cb4c00642d4625" /><Relationship Type="http://schemas.openxmlformats.org/officeDocument/2006/relationships/slide" Target="/ppt/slides/slide6.xml" Id="R3d41fb20eab7430b" /><Relationship Type="http://schemas.openxmlformats.org/officeDocument/2006/relationships/slide" Target="/ppt/slides/slide7.xml" Id="Rc8cd700d846944f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8614b4d3cf14a2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467d9b2fe54a67" /><Relationship Type="http://schemas.openxmlformats.org/officeDocument/2006/relationships/theme" Target="/ppt/slideMasters/theme/theme1.xml" Id="Red2a74ef1eed401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f467d9b2fe54a6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146cc5978e450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6dd834b0bd439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824a2fc3e0473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19bba53689469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189a0a55cc4af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b3340f28424b5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710bb1a618446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EGIL CARLSEN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EGIL CARLSEN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EGIL CARLSEN AS ble etablert [år] og holder til i Tjøme.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EGIL CARLSEN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EGIL CARLSEN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EGIL CARLSEN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8 277 963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243 163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224 130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1 267 593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2 405 064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EGIL CARLSEN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THORMOD DELBEKK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EGIL CARLSEN AS  –  30,0 %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DSC HOLDING AS  –  20,0 %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EGIL CARLSEN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Haugsjordet 11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3145 Tjøme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33 39 03 22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910 996 231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EGIL CARLSEN AS</a:t>
            </a:r>
          </a:p>
        </p:txBody>
      </p:sp>
    </p:spTree>
  </p:cSld>
  <p:clrMapOvr>
    <a:masterClrMapping xmlns:a="http://schemas.openxmlformats.org/drawingml/2006/main"/>
  </p:clrMapOvr>
</p:sld>
</file>