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ca346a3f6b7408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08e577758e04b75"/>
  </p:sldMasterIdLst>
  <p:sldIdLst>
    <p:sldId xmlns:r="http://schemas.openxmlformats.org/officeDocument/2006/relationships" id="256" r:id="R333fc9ea3c5b4e6e"/>
    <p:sldId xmlns:r="http://schemas.openxmlformats.org/officeDocument/2006/relationships" id="257" r:id="Rbe35e19bb79d4851"/>
    <p:sldId xmlns:r="http://schemas.openxmlformats.org/officeDocument/2006/relationships" id="258" r:id="Re5702c41d0874238"/>
    <p:sldId xmlns:r="http://schemas.openxmlformats.org/officeDocument/2006/relationships" id="259" r:id="R248dc651003549ca"/>
    <p:sldId xmlns:r="http://schemas.openxmlformats.org/officeDocument/2006/relationships" id="260" r:id="Reb0fc27cf8ff4f12"/>
    <p:sldId xmlns:r="http://schemas.openxmlformats.org/officeDocument/2006/relationships" id="261" r:id="Rbc247323345f4539"/>
    <p:sldId xmlns:r="http://schemas.openxmlformats.org/officeDocument/2006/relationships" id="262" r:id="R368311b3d6b5494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8e577758e04b75" /><Relationship Type="http://schemas.openxmlformats.org/officeDocument/2006/relationships/slide" Target="/ppt/slides/slide1.xml" Id="R333fc9ea3c5b4e6e" /><Relationship Type="http://schemas.openxmlformats.org/officeDocument/2006/relationships/slide" Target="/ppt/slides/slide2.xml" Id="Rbe35e19bb79d4851" /><Relationship Type="http://schemas.openxmlformats.org/officeDocument/2006/relationships/slide" Target="/ppt/slides/slide3.xml" Id="Re5702c41d0874238" /><Relationship Type="http://schemas.openxmlformats.org/officeDocument/2006/relationships/slide" Target="/ppt/slides/slide4.xml" Id="R248dc651003549ca" /><Relationship Type="http://schemas.openxmlformats.org/officeDocument/2006/relationships/slide" Target="/ppt/slides/slide5.xml" Id="Reb0fc27cf8ff4f12" /><Relationship Type="http://schemas.openxmlformats.org/officeDocument/2006/relationships/slide" Target="/ppt/slides/slide6.xml" Id="Rbc247323345f4539" /><Relationship Type="http://schemas.openxmlformats.org/officeDocument/2006/relationships/slide" Target="/ppt/slides/slide7.xml" Id="R368311b3d6b5494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e3e2067bd74d9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b9a81f79b34a34" /><Relationship Type="http://schemas.openxmlformats.org/officeDocument/2006/relationships/theme" Target="/ppt/slideMasters/theme/theme1.xml" Id="Rc84c8c2afc8b430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0b9a81f79b34a3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48cd0bb2104c9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4c67e830754c8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a28516c57949c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11c14fa5fc4fa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7c7c5db658474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55c20b828c4bc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0aec5370c049d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BØHN REGNSKAP A/S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BØHN REGNSKAP A/S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BØHN REGNSKAP A/S ble etablert [år] og holder til i Åkrehamn.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BØHN REGNSKAP A/S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BØHN REGNSKAP A/S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BØHN REGNSKAP A/S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23 377 324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4 798 415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5 073 778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5 096 735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11 192 428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BØHN REGNSKAP A/S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ACCRU PARTNERS NORGE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BØHN REGNSKAP A/S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Rådhusvegen 11 - 13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4270 Åkrehamn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84 44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910 909 177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BØHN REGNSKAP A/S</a:t>
            </a:r>
          </a:p>
        </p:txBody>
      </p:sp>
    </p:spTree>
  </p:cSld>
  <p:clrMapOvr>
    <a:masterClrMapping xmlns:a="http://schemas.openxmlformats.org/drawingml/2006/main"/>
  </p:clrMapOvr>
</p:sld>
</file>