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7d4f6370a041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c4848a88b74892"/>
  </p:sldMasterIdLst>
  <p:sldIdLst>
    <p:sldId xmlns:r="http://schemas.openxmlformats.org/officeDocument/2006/relationships" id="256" r:id="R30fa10f212c040c2"/>
    <p:sldId xmlns:r="http://schemas.openxmlformats.org/officeDocument/2006/relationships" id="257" r:id="R2a80a1b9308c4559"/>
    <p:sldId xmlns:r="http://schemas.openxmlformats.org/officeDocument/2006/relationships" id="258" r:id="R8e27bd9397334cdb"/>
    <p:sldId xmlns:r="http://schemas.openxmlformats.org/officeDocument/2006/relationships" id="259" r:id="R34634b61ac62406a"/>
    <p:sldId xmlns:r="http://schemas.openxmlformats.org/officeDocument/2006/relationships" id="260" r:id="Rd49a752dd3114cef"/>
    <p:sldId xmlns:r="http://schemas.openxmlformats.org/officeDocument/2006/relationships" id="261" r:id="R8df323c274af49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4848a88b74892" /><Relationship Type="http://schemas.openxmlformats.org/officeDocument/2006/relationships/slide" Target="/ppt/slides/slide1.xml" Id="R30fa10f212c040c2" /><Relationship Type="http://schemas.openxmlformats.org/officeDocument/2006/relationships/slide" Target="/ppt/slides/slide2.xml" Id="R2a80a1b9308c4559" /><Relationship Type="http://schemas.openxmlformats.org/officeDocument/2006/relationships/slide" Target="/ppt/slides/slide3.xml" Id="R8e27bd9397334cdb" /><Relationship Type="http://schemas.openxmlformats.org/officeDocument/2006/relationships/slide" Target="/ppt/slides/slide4.xml" Id="R34634b61ac62406a" /><Relationship Type="http://schemas.openxmlformats.org/officeDocument/2006/relationships/slide" Target="/ppt/slides/slide5.xml" Id="Rd49a752dd3114cef" /><Relationship Type="http://schemas.openxmlformats.org/officeDocument/2006/relationships/slide" Target="/ppt/slides/slide6.xml" Id="R8df323c274af49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78bf72caf4c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c6088ba464fa3" /><Relationship Type="http://schemas.openxmlformats.org/officeDocument/2006/relationships/theme" Target="/ppt/slideMasters/theme/theme1.xml" Id="R0396ebcae1704d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4c6088ba464f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cc3cf46c14f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faeaacf8f4b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9b14d1a3f43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48973dd0448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eb790ea0d48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ebaa62fec45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SELJORD REKNESKAPS-SERVICE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SELJORD REKNESKAPS-SERVICE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22 014 140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4 025 017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3 176 472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5 168 853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11 738 304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Nyveg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910 861 360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