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491fa2ba19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bbd104cf547ad"/>
  </p:sldMasterIdLst>
  <p:sldIdLst>
    <p:sldId xmlns:r="http://schemas.openxmlformats.org/officeDocument/2006/relationships" id="256" r:id="Rf30fa5318de247aa"/>
    <p:sldId xmlns:r="http://schemas.openxmlformats.org/officeDocument/2006/relationships" id="257" r:id="R37ecb020fa754f67"/>
    <p:sldId xmlns:r="http://schemas.openxmlformats.org/officeDocument/2006/relationships" id="258" r:id="Rdb665d4a45284ed1"/>
    <p:sldId xmlns:r="http://schemas.openxmlformats.org/officeDocument/2006/relationships" id="259" r:id="R7a38759d2a594cc0"/>
    <p:sldId xmlns:r="http://schemas.openxmlformats.org/officeDocument/2006/relationships" id="260" r:id="Rc9d6293c77024938"/>
    <p:sldId xmlns:r="http://schemas.openxmlformats.org/officeDocument/2006/relationships" id="261" r:id="Rd2afd3e80ec140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bbd104cf547ad" /><Relationship Type="http://schemas.openxmlformats.org/officeDocument/2006/relationships/slide" Target="/ppt/slides/slide1.xml" Id="Rf30fa5318de247aa" /><Relationship Type="http://schemas.openxmlformats.org/officeDocument/2006/relationships/slide" Target="/ppt/slides/slide2.xml" Id="R37ecb020fa754f67" /><Relationship Type="http://schemas.openxmlformats.org/officeDocument/2006/relationships/slide" Target="/ppt/slides/slide3.xml" Id="Rdb665d4a45284ed1" /><Relationship Type="http://schemas.openxmlformats.org/officeDocument/2006/relationships/slide" Target="/ppt/slides/slide4.xml" Id="R7a38759d2a594cc0" /><Relationship Type="http://schemas.openxmlformats.org/officeDocument/2006/relationships/slide" Target="/ppt/slides/slide5.xml" Id="Rc9d6293c77024938" /><Relationship Type="http://schemas.openxmlformats.org/officeDocument/2006/relationships/slide" Target="/ppt/slides/slide6.xml" Id="Rd2afd3e80ec140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692ccad1a47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12adf77bd4323" /><Relationship Type="http://schemas.openxmlformats.org/officeDocument/2006/relationships/theme" Target="/ppt/slideMasters/theme/theme1.xml" Id="R4bc3f8ebced2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12adf77bd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43014ef36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ea4c38349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14edb8322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e87860a8745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49392cc5a41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bf0f9f237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BIBLIOTEKSENTRALEN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BIBLIOTEKSENTRALEN 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159 549 891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−183 938 898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−149 796 106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119 156 266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301 343 091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svb@bibsent.no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910 568 183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