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0e118d358642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b31ff161834d06"/>
  </p:sldMasterIdLst>
  <p:sldIdLst>
    <p:sldId xmlns:r="http://schemas.openxmlformats.org/officeDocument/2006/relationships" id="256" r:id="Rc12a2caffd264d56"/>
    <p:sldId xmlns:r="http://schemas.openxmlformats.org/officeDocument/2006/relationships" id="257" r:id="R869415586c0e4850"/>
    <p:sldId xmlns:r="http://schemas.openxmlformats.org/officeDocument/2006/relationships" id="258" r:id="Rd2c4df1166bc4c72"/>
    <p:sldId xmlns:r="http://schemas.openxmlformats.org/officeDocument/2006/relationships" id="259" r:id="Rc10fca3cd1ae4c13"/>
    <p:sldId xmlns:r="http://schemas.openxmlformats.org/officeDocument/2006/relationships" id="260" r:id="R83ff0f26dc3d4151"/>
    <p:sldId xmlns:r="http://schemas.openxmlformats.org/officeDocument/2006/relationships" id="261" r:id="R999e9bba2ddc4627"/>
    <p:sldId xmlns:r="http://schemas.openxmlformats.org/officeDocument/2006/relationships" id="262" r:id="Rc0d47b8993a847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b31ff161834d06" /><Relationship Type="http://schemas.openxmlformats.org/officeDocument/2006/relationships/slide" Target="/ppt/slides/slide1.xml" Id="Rc12a2caffd264d56" /><Relationship Type="http://schemas.openxmlformats.org/officeDocument/2006/relationships/slide" Target="/ppt/slides/slide2.xml" Id="R869415586c0e4850" /><Relationship Type="http://schemas.openxmlformats.org/officeDocument/2006/relationships/slide" Target="/ppt/slides/slide3.xml" Id="Rd2c4df1166bc4c72" /><Relationship Type="http://schemas.openxmlformats.org/officeDocument/2006/relationships/slide" Target="/ppt/slides/slide4.xml" Id="Rc10fca3cd1ae4c13" /><Relationship Type="http://schemas.openxmlformats.org/officeDocument/2006/relationships/slide" Target="/ppt/slides/slide5.xml" Id="R83ff0f26dc3d4151" /><Relationship Type="http://schemas.openxmlformats.org/officeDocument/2006/relationships/slide" Target="/ppt/slides/slide6.xml" Id="R999e9bba2ddc4627" /><Relationship Type="http://schemas.openxmlformats.org/officeDocument/2006/relationships/slide" Target="/ppt/slides/slide7.xml" Id="Rc0d47b8993a847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0ed42acbf84d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03b808aee649ae" /><Relationship Type="http://schemas.openxmlformats.org/officeDocument/2006/relationships/theme" Target="/ppt/slideMasters/theme/theme1.xml" Id="R8d0e263d06fb46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03b808aee649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d1be3ff4446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6533eb10d47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1aaca0d0445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2b501eab149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e7d8cf3e7449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9fd80e0394d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3f0510e724a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JACO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JACO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JACO ble etablert [år] og holder til i Skotselv.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JACO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JACO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JACO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24 287 721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847 336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880 471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20 639 390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28 320 490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JACO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HOMELIEN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JACO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Hellerudveien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3330 Skotselv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75 63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jacoas@online.no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910 386 441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JACO</a:t>
            </a:r>
          </a:p>
        </p:txBody>
      </p:sp>
    </p:spTree>
  </p:cSld>
  <p:clrMapOvr>
    <a:masterClrMapping xmlns:a="http://schemas.openxmlformats.org/drawingml/2006/main"/>
  </p:clrMapOvr>
</p:sld>
</file>