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1a450878dd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fe80f87fe3412c"/>
  </p:sldMasterIdLst>
  <p:sldIdLst>
    <p:sldId xmlns:r="http://schemas.openxmlformats.org/officeDocument/2006/relationships" id="256" r:id="R0d1b49a86d994fdf"/>
    <p:sldId xmlns:r="http://schemas.openxmlformats.org/officeDocument/2006/relationships" id="257" r:id="R1ae8c7e0a877439e"/>
    <p:sldId xmlns:r="http://schemas.openxmlformats.org/officeDocument/2006/relationships" id="258" r:id="R02d3f2276cdb4944"/>
    <p:sldId xmlns:r="http://schemas.openxmlformats.org/officeDocument/2006/relationships" id="259" r:id="R4c6d87f914724b1c"/>
    <p:sldId xmlns:r="http://schemas.openxmlformats.org/officeDocument/2006/relationships" id="260" r:id="Rd70e6079d057478d"/>
    <p:sldId xmlns:r="http://schemas.openxmlformats.org/officeDocument/2006/relationships" id="261" r:id="Rf09aa6b831b7461b"/>
    <p:sldId xmlns:r="http://schemas.openxmlformats.org/officeDocument/2006/relationships" id="262" r:id="R8e1e5de798db4b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e80f87fe3412c" /><Relationship Type="http://schemas.openxmlformats.org/officeDocument/2006/relationships/slide" Target="/ppt/slides/slide1.xml" Id="R0d1b49a86d994fdf" /><Relationship Type="http://schemas.openxmlformats.org/officeDocument/2006/relationships/slide" Target="/ppt/slides/slide2.xml" Id="R1ae8c7e0a877439e" /><Relationship Type="http://schemas.openxmlformats.org/officeDocument/2006/relationships/slide" Target="/ppt/slides/slide3.xml" Id="R02d3f2276cdb4944" /><Relationship Type="http://schemas.openxmlformats.org/officeDocument/2006/relationships/slide" Target="/ppt/slides/slide4.xml" Id="R4c6d87f914724b1c" /><Relationship Type="http://schemas.openxmlformats.org/officeDocument/2006/relationships/slide" Target="/ppt/slides/slide5.xml" Id="Rd70e6079d057478d" /><Relationship Type="http://schemas.openxmlformats.org/officeDocument/2006/relationships/slide" Target="/ppt/slides/slide6.xml" Id="Rf09aa6b831b7461b" /><Relationship Type="http://schemas.openxmlformats.org/officeDocument/2006/relationships/slide" Target="/ppt/slides/slide7.xml" Id="R8e1e5de798db4b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029268d67d4a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c26cd95ec4e5f" /><Relationship Type="http://schemas.openxmlformats.org/officeDocument/2006/relationships/theme" Target="/ppt/slideMasters/theme/theme1.xml" Id="R717773dc144449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5c26cd95ec4e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5efeeeacf4a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5bd24836841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8c50f55c042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35c05f0704c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2e9fb151241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3e03476164f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e28e3217048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ELEKTRISKE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ELEKTRISKE EIENDOM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355 560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5 521 524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6 052 625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INGAR FAGERLI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KRISTIAN FAGERLI  –  38,7 %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INGAR FAGERLI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FAGERLI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Drengsrudbekken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98 70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910 298 879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