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5c81092339743f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5adfc6df08a4491"/>
  </p:sldMasterIdLst>
  <p:sldIdLst>
    <p:sldId xmlns:r="http://schemas.openxmlformats.org/officeDocument/2006/relationships" id="256" r:id="Rba8231da64584922"/>
    <p:sldId xmlns:r="http://schemas.openxmlformats.org/officeDocument/2006/relationships" id="257" r:id="R8e2a6a9178b44807"/>
    <p:sldId xmlns:r="http://schemas.openxmlformats.org/officeDocument/2006/relationships" id="258" r:id="Rebb50f741812407a"/>
    <p:sldId xmlns:r="http://schemas.openxmlformats.org/officeDocument/2006/relationships" id="259" r:id="R1af0a764f081409b"/>
    <p:sldId xmlns:r="http://schemas.openxmlformats.org/officeDocument/2006/relationships" id="260" r:id="R3d8b88967c4041f0"/>
    <p:sldId xmlns:r="http://schemas.openxmlformats.org/officeDocument/2006/relationships" id="261" r:id="R5bb19648fa724a4f"/>
    <p:sldId xmlns:r="http://schemas.openxmlformats.org/officeDocument/2006/relationships" id="262" r:id="R212e3f64d2a7443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5adfc6df08a4491" /><Relationship Type="http://schemas.openxmlformats.org/officeDocument/2006/relationships/slide" Target="/ppt/slides/slide1.xml" Id="Rba8231da64584922" /><Relationship Type="http://schemas.openxmlformats.org/officeDocument/2006/relationships/slide" Target="/ppt/slides/slide2.xml" Id="R8e2a6a9178b44807" /><Relationship Type="http://schemas.openxmlformats.org/officeDocument/2006/relationships/slide" Target="/ppt/slides/slide3.xml" Id="Rebb50f741812407a" /><Relationship Type="http://schemas.openxmlformats.org/officeDocument/2006/relationships/slide" Target="/ppt/slides/slide4.xml" Id="R1af0a764f081409b" /><Relationship Type="http://schemas.openxmlformats.org/officeDocument/2006/relationships/slide" Target="/ppt/slides/slide5.xml" Id="R3d8b88967c4041f0" /><Relationship Type="http://schemas.openxmlformats.org/officeDocument/2006/relationships/slide" Target="/ppt/slides/slide6.xml" Id="R5bb19648fa724a4f" /><Relationship Type="http://schemas.openxmlformats.org/officeDocument/2006/relationships/slide" Target="/ppt/slides/slide7.xml" Id="R212e3f64d2a7443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b22b76cf4474d7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0e948589e9d4a5c" /><Relationship Type="http://schemas.openxmlformats.org/officeDocument/2006/relationships/theme" Target="/ppt/slideMasters/theme/theme1.xml" Id="Rabd4f1a08d3043f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0e948589e9d4a5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f64000b5b146c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df80ce490a48d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26c972ab3cc4a5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9e61d0e9e0490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1e3000c3f8468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e8f3660af4b467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bfec7d875944c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MEDIEHUSET ANDVORD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MEDIEHUSET ANDVORD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MEDIEHUSET ANDVORD AS ble etablert [år] og holder til i Hagan.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MEDIEHUSET ANDVORD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MEDIEHUSET ANDVORD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MEDIEHUSET ANDVORD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308 765 220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15 928 652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12 447 517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40 700 889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94 956 327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MEDIEHUSET ANDVORD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INFERENCE AS  –  50,1 %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PARAJETT AB  –  28,2 %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HASA HOLDING AS  –  9,1 %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 &amp; A HOLDING AS  –  9,1 %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BJØRN BACKE HOLDING AS  –  2,2 %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DOTTEN HOLDING AS  –  1,4 %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MEDIEHUSET ANDVORD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Brennaveien 20B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1481 Hagan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72 66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ag@andvord.no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910 235 915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MEDIEHUSET ANDVORD AS</a:t>
            </a:r>
          </a:p>
        </p:txBody>
      </p:sp>
    </p:spTree>
  </p:cSld>
  <p:clrMapOvr>
    <a:masterClrMapping xmlns:a="http://schemas.openxmlformats.org/drawingml/2006/main"/>
  </p:clrMapOvr>
</p:sld>
</file>