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7a3e2b53d1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456338afdc40a7"/>
  </p:sldMasterIdLst>
  <p:sldIdLst>
    <p:sldId xmlns:r="http://schemas.openxmlformats.org/officeDocument/2006/relationships" id="256" r:id="R0621b2f4e7034666"/>
    <p:sldId xmlns:r="http://schemas.openxmlformats.org/officeDocument/2006/relationships" id="257" r:id="R43dadf8f3bfd4294"/>
    <p:sldId xmlns:r="http://schemas.openxmlformats.org/officeDocument/2006/relationships" id="258" r:id="R0fcf5e4717984d00"/>
    <p:sldId xmlns:r="http://schemas.openxmlformats.org/officeDocument/2006/relationships" id="259" r:id="Ra3978f36234c49e7"/>
    <p:sldId xmlns:r="http://schemas.openxmlformats.org/officeDocument/2006/relationships" id="260" r:id="Rcf29c34bf37f417f"/>
    <p:sldId xmlns:r="http://schemas.openxmlformats.org/officeDocument/2006/relationships" id="261" r:id="R18fe7cdad6734e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56338afdc40a7" /><Relationship Type="http://schemas.openxmlformats.org/officeDocument/2006/relationships/slide" Target="/ppt/slides/slide1.xml" Id="R0621b2f4e7034666" /><Relationship Type="http://schemas.openxmlformats.org/officeDocument/2006/relationships/slide" Target="/ppt/slides/slide2.xml" Id="R43dadf8f3bfd4294" /><Relationship Type="http://schemas.openxmlformats.org/officeDocument/2006/relationships/slide" Target="/ppt/slides/slide3.xml" Id="R0fcf5e4717984d00" /><Relationship Type="http://schemas.openxmlformats.org/officeDocument/2006/relationships/slide" Target="/ppt/slides/slide4.xml" Id="Ra3978f36234c49e7" /><Relationship Type="http://schemas.openxmlformats.org/officeDocument/2006/relationships/slide" Target="/ppt/slides/slide5.xml" Id="Rcf29c34bf37f417f" /><Relationship Type="http://schemas.openxmlformats.org/officeDocument/2006/relationships/slide" Target="/ppt/slides/slide6.xml" Id="R18fe7cdad6734e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03dd996f54f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2c277a00e41ba" /><Relationship Type="http://schemas.openxmlformats.org/officeDocument/2006/relationships/theme" Target="/ppt/slideMasters/theme/theme1.xml" Id="R06ae0125fe024e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22c277a00e41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3399c732545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26d7f946f41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a8dd6a52e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9aef46f59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8af21aa554b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365d11d69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