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9532a3055b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e81ed6a64455e"/>
  </p:sldMasterIdLst>
  <p:sldIdLst>
    <p:sldId xmlns:r="http://schemas.openxmlformats.org/officeDocument/2006/relationships" id="256" r:id="R9f33f81a60474581"/>
    <p:sldId xmlns:r="http://schemas.openxmlformats.org/officeDocument/2006/relationships" id="257" r:id="R9c44d84f1b864941"/>
    <p:sldId xmlns:r="http://schemas.openxmlformats.org/officeDocument/2006/relationships" id="258" r:id="R00428afee18441ca"/>
    <p:sldId xmlns:r="http://schemas.openxmlformats.org/officeDocument/2006/relationships" id="259" r:id="R4cdb43bd175e48f7"/>
    <p:sldId xmlns:r="http://schemas.openxmlformats.org/officeDocument/2006/relationships" id="260" r:id="R0adb1e1f33ae4904"/>
    <p:sldId xmlns:r="http://schemas.openxmlformats.org/officeDocument/2006/relationships" id="261" r:id="Rde2d96ab93e84f3a"/>
    <p:sldId xmlns:r="http://schemas.openxmlformats.org/officeDocument/2006/relationships" id="262" r:id="R9abae614bfef49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e81ed6a64455e" /><Relationship Type="http://schemas.openxmlformats.org/officeDocument/2006/relationships/slide" Target="/ppt/slides/slide1.xml" Id="R9f33f81a60474581" /><Relationship Type="http://schemas.openxmlformats.org/officeDocument/2006/relationships/slide" Target="/ppt/slides/slide2.xml" Id="R9c44d84f1b864941" /><Relationship Type="http://schemas.openxmlformats.org/officeDocument/2006/relationships/slide" Target="/ppt/slides/slide3.xml" Id="R00428afee18441ca" /><Relationship Type="http://schemas.openxmlformats.org/officeDocument/2006/relationships/slide" Target="/ppt/slides/slide4.xml" Id="R4cdb43bd175e48f7" /><Relationship Type="http://schemas.openxmlformats.org/officeDocument/2006/relationships/slide" Target="/ppt/slides/slide5.xml" Id="R0adb1e1f33ae4904" /><Relationship Type="http://schemas.openxmlformats.org/officeDocument/2006/relationships/slide" Target="/ppt/slides/slide6.xml" Id="Rde2d96ab93e84f3a" /><Relationship Type="http://schemas.openxmlformats.org/officeDocument/2006/relationships/slide" Target="/ppt/slides/slide7.xml" Id="R9abae614bfef49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eeeff8c04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3cf05aec04444" /><Relationship Type="http://schemas.openxmlformats.org/officeDocument/2006/relationships/theme" Target="/ppt/slideMasters/theme/theme1.xml" Id="Rc8964cac363c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33cf05aec044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bce2e65b3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a68a0bc0d45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98eefd6ed44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214e319d8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c24719d6f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caa0c2efd48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b09be9a1d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2 643 723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15 884 347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KARL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Folkvangveien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910 188 054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 AS</a:t>
            </a:r>
          </a:p>
        </p:txBody>
      </p:sp>
    </p:spTree>
  </p:cSld>
  <p:clrMapOvr>
    <a:masterClrMapping xmlns:a="http://schemas.openxmlformats.org/drawingml/2006/main"/>
  </p:clrMapOvr>
</p:sld>
</file>