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0a5b1b5cc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fe2fd5cdc459b"/>
  </p:sldMasterIdLst>
  <p:sldIdLst>
    <p:sldId xmlns:r="http://schemas.openxmlformats.org/officeDocument/2006/relationships" id="256" r:id="R53e1481b7ec04131"/>
    <p:sldId xmlns:r="http://schemas.openxmlformats.org/officeDocument/2006/relationships" id="257" r:id="R3062789353f14563"/>
    <p:sldId xmlns:r="http://schemas.openxmlformats.org/officeDocument/2006/relationships" id="258" r:id="R9efb8897ced34172"/>
    <p:sldId xmlns:r="http://schemas.openxmlformats.org/officeDocument/2006/relationships" id="259" r:id="R0fd6768d2e9a4fd2"/>
    <p:sldId xmlns:r="http://schemas.openxmlformats.org/officeDocument/2006/relationships" id="260" r:id="R4421b96f57ff4ae2"/>
    <p:sldId xmlns:r="http://schemas.openxmlformats.org/officeDocument/2006/relationships" id="261" r:id="Rbf6c0b8be2364b20"/>
    <p:sldId xmlns:r="http://schemas.openxmlformats.org/officeDocument/2006/relationships" id="262" r:id="R424711e297c7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fe2fd5cdc459b" /><Relationship Type="http://schemas.openxmlformats.org/officeDocument/2006/relationships/slide" Target="/ppt/slides/slide1.xml" Id="R53e1481b7ec04131" /><Relationship Type="http://schemas.openxmlformats.org/officeDocument/2006/relationships/slide" Target="/ppt/slides/slide2.xml" Id="R3062789353f14563" /><Relationship Type="http://schemas.openxmlformats.org/officeDocument/2006/relationships/slide" Target="/ppt/slides/slide3.xml" Id="R9efb8897ced34172" /><Relationship Type="http://schemas.openxmlformats.org/officeDocument/2006/relationships/slide" Target="/ppt/slides/slide4.xml" Id="R0fd6768d2e9a4fd2" /><Relationship Type="http://schemas.openxmlformats.org/officeDocument/2006/relationships/slide" Target="/ppt/slides/slide5.xml" Id="R4421b96f57ff4ae2" /><Relationship Type="http://schemas.openxmlformats.org/officeDocument/2006/relationships/slide" Target="/ppt/slides/slide6.xml" Id="Rbf6c0b8be2364b20" /><Relationship Type="http://schemas.openxmlformats.org/officeDocument/2006/relationships/slide" Target="/ppt/slides/slide7.xml" Id="R424711e297c7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5bd395d18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aeaa1df94606" /><Relationship Type="http://schemas.openxmlformats.org/officeDocument/2006/relationships/theme" Target="/ppt/slideMasters/theme/theme1.xml" Id="R0d9141a5990c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3aeaa1df9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4febd2f74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60edbe46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38665552d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fd7327ecf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f07ba11df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fc3fac68b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4c2b7d48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 AASLAND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 AASLAND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3 952 175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93 348 395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102 004 072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JACOB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ØYVIND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THOMAS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FORGERON GRO AASLAND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GUNHILD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910 072 110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