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acc117028d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62606c58d24ef7"/>
  </p:sldMasterIdLst>
  <p:sldIdLst>
    <p:sldId xmlns:r="http://schemas.openxmlformats.org/officeDocument/2006/relationships" id="256" r:id="R8e152d0937eb4ce0"/>
    <p:sldId xmlns:r="http://schemas.openxmlformats.org/officeDocument/2006/relationships" id="257" r:id="R10d84feb72e84649"/>
    <p:sldId xmlns:r="http://schemas.openxmlformats.org/officeDocument/2006/relationships" id="258" r:id="Rdafde88d0edd4f90"/>
    <p:sldId xmlns:r="http://schemas.openxmlformats.org/officeDocument/2006/relationships" id="259" r:id="Rd9e8f16f57794327"/>
    <p:sldId xmlns:r="http://schemas.openxmlformats.org/officeDocument/2006/relationships" id="260" r:id="Rd93f514b1d3345e6"/>
    <p:sldId xmlns:r="http://schemas.openxmlformats.org/officeDocument/2006/relationships" id="261" r:id="Rd05a2a9380a442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2606c58d24ef7" /><Relationship Type="http://schemas.openxmlformats.org/officeDocument/2006/relationships/slide" Target="/ppt/slides/slide1.xml" Id="R8e152d0937eb4ce0" /><Relationship Type="http://schemas.openxmlformats.org/officeDocument/2006/relationships/slide" Target="/ppt/slides/slide2.xml" Id="R10d84feb72e84649" /><Relationship Type="http://schemas.openxmlformats.org/officeDocument/2006/relationships/slide" Target="/ppt/slides/slide3.xml" Id="Rdafde88d0edd4f90" /><Relationship Type="http://schemas.openxmlformats.org/officeDocument/2006/relationships/slide" Target="/ppt/slides/slide4.xml" Id="Rd9e8f16f57794327" /><Relationship Type="http://schemas.openxmlformats.org/officeDocument/2006/relationships/slide" Target="/ppt/slides/slide5.xml" Id="Rd93f514b1d3345e6" /><Relationship Type="http://schemas.openxmlformats.org/officeDocument/2006/relationships/slide" Target="/ppt/slides/slide6.xml" Id="Rd05a2a9380a442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80097fe9645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9b5fd6f0b4c82" /><Relationship Type="http://schemas.openxmlformats.org/officeDocument/2006/relationships/theme" Target="/ppt/slideMasters/theme/theme1.xml" Id="R12362346a2b34a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b9b5fd6f0b4c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9a73405324c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b244f3bd14a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8e809480843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3fc2955fb41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2de018f2e47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a746717fe4f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 AASLAND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3919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jacob.aasland@aasland.no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www.aasland.no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910 072 110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