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b2da6d348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071151562408e"/>
  </p:sldMasterIdLst>
  <p:sldIdLst>
    <p:sldId xmlns:r="http://schemas.openxmlformats.org/officeDocument/2006/relationships" id="256" r:id="R802030a38421447c"/>
    <p:sldId xmlns:r="http://schemas.openxmlformats.org/officeDocument/2006/relationships" id="257" r:id="R455b591334b546a7"/>
    <p:sldId xmlns:r="http://schemas.openxmlformats.org/officeDocument/2006/relationships" id="258" r:id="Rf6046a75df8d4cca"/>
    <p:sldId xmlns:r="http://schemas.openxmlformats.org/officeDocument/2006/relationships" id="259" r:id="Re198e2ba97ff4b49"/>
    <p:sldId xmlns:r="http://schemas.openxmlformats.org/officeDocument/2006/relationships" id="260" r:id="R0e5b00f8ad35469b"/>
    <p:sldId xmlns:r="http://schemas.openxmlformats.org/officeDocument/2006/relationships" id="261" r:id="Rc0a0d6bfb1dd4ebc"/>
    <p:sldId xmlns:r="http://schemas.openxmlformats.org/officeDocument/2006/relationships" id="262" r:id="R5e752b9fd75d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071151562408e" /><Relationship Type="http://schemas.openxmlformats.org/officeDocument/2006/relationships/slide" Target="/ppt/slides/slide1.xml" Id="R802030a38421447c" /><Relationship Type="http://schemas.openxmlformats.org/officeDocument/2006/relationships/slide" Target="/ppt/slides/slide2.xml" Id="R455b591334b546a7" /><Relationship Type="http://schemas.openxmlformats.org/officeDocument/2006/relationships/slide" Target="/ppt/slides/slide3.xml" Id="Rf6046a75df8d4cca" /><Relationship Type="http://schemas.openxmlformats.org/officeDocument/2006/relationships/slide" Target="/ppt/slides/slide4.xml" Id="Re198e2ba97ff4b49" /><Relationship Type="http://schemas.openxmlformats.org/officeDocument/2006/relationships/slide" Target="/ppt/slides/slide5.xml" Id="R0e5b00f8ad35469b" /><Relationship Type="http://schemas.openxmlformats.org/officeDocument/2006/relationships/slide" Target="/ppt/slides/slide6.xml" Id="Rc0a0d6bfb1dd4ebc" /><Relationship Type="http://schemas.openxmlformats.org/officeDocument/2006/relationships/slide" Target="/ppt/slides/slide7.xml" Id="R5e752b9fd75d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44a3507c2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5bb3c1f54cb0" /><Relationship Type="http://schemas.openxmlformats.org/officeDocument/2006/relationships/theme" Target="/ppt/slideMasters/theme/theme1.xml" Id="R272bc96676fc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55bb3c1f5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32c9bbbc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670cf810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fea86ed87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fde0c74c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1bf71f5c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f45dd0ba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07dae8d3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99 054 244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3 189 607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78 054 192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SVEIN ARILD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