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df00e055a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8c15760e540ab"/>
  </p:sldMasterIdLst>
  <p:sldIdLst>
    <p:sldId xmlns:r="http://schemas.openxmlformats.org/officeDocument/2006/relationships" id="256" r:id="R4ad5b45ddf5a4574"/>
    <p:sldId xmlns:r="http://schemas.openxmlformats.org/officeDocument/2006/relationships" id="257" r:id="R4f2783ac551644f8"/>
    <p:sldId xmlns:r="http://schemas.openxmlformats.org/officeDocument/2006/relationships" id="258" r:id="R7fd2595278874c39"/>
    <p:sldId xmlns:r="http://schemas.openxmlformats.org/officeDocument/2006/relationships" id="259" r:id="R16d62a92384a49ac"/>
    <p:sldId xmlns:r="http://schemas.openxmlformats.org/officeDocument/2006/relationships" id="260" r:id="R73159615760d4dbe"/>
    <p:sldId xmlns:r="http://schemas.openxmlformats.org/officeDocument/2006/relationships" id="261" r:id="Rd437cb22e797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8c15760e540ab" /><Relationship Type="http://schemas.openxmlformats.org/officeDocument/2006/relationships/slide" Target="/ppt/slides/slide1.xml" Id="R4ad5b45ddf5a4574" /><Relationship Type="http://schemas.openxmlformats.org/officeDocument/2006/relationships/slide" Target="/ppt/slides/slide2.xml" Id="R4f2783ac551644f8" /><Relationship Type="http://schemas.openxmlformats.org/officeDocument/2006/relationships/slide" Target="/ppt/slides/slide3.xml" Id="R7fd2595278874c39" /><Relationship Type="http://schemas.openxmlformats.org/officeDocument/2006/relationships/slide" Target="/ppt/slides/slide4.xml" Id="R16d62a92384a49ac" /><Relationship Type="http://schemas.openxmlformats.org/officeDocument/2006/relationships/slide" Target="/ppt/slides/slide5.xml" Id="R73159615760d4dbe" /><Relationship Type="http://schemas.openxmlformats.org/officeDocument/2006/relationships/slide" Target="/ppt/slides/slide6.xml" Id="Rd437cb22e797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e79454f5e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2cc1a1dd4d5d" /><Relationship Type="http://schemas.openxmlformats.org/officeDocument/2006/relationships/theme" Target="/ppt/slideMasters/theme/theme1.xml" Id="R295eda3d5bd2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02cc1a1dd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1fe50d26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3b08b002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d205198a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a3a030553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e9ff281d8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900851d8d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