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ebaeaeb8bf44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626ee7dd334a04"/>
  </p:sldMasterIdLst>
  <p:sldIdLst>
    <p:sldId xmlns:r="http://schemas.openxmlformats.org/officeDocument/2006/relationships" id="256" r:id="R3b4b7d235c3340ea"/>
    <p:sldId xmlns:r="http://schemas.openxmlformats.org/officeDocument/2006/relationships" id="257" r:id="Ra6818e5769f349e1"/>
    <p:sldId xmlns:r="http://schemas.openxmlformats.org/officeDocument/2006/relationships" id="258" r:id="R864a9b36ccb74b6f"/>
    <p:sldId xmlns:r="http://schemas.openxmlformats.org/officeDocument/2006/relationships" id="259" r:id="R2421c923bc774653"/>
    <p:sldId xmlns:r="http://schemas.openxmlformats.org/officeDocument/2006/relationships" id="260" r:id="R11337d29ebd54a79"/>
    <p:sldId xmlns:r="http://schemas.openxmlformats.org/officeDocument/2006/relationships" id="261" r:id="R83d1b2cb86b64743"/>
    <p:sldId xmlns:r="http://schemas.openxmlformats.org/officeDocument/2006/relationships" id="262" r:id="R7d63b59e87304f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626ee7dd334a04" /><Relationship Type="http://schemas.openxmlformats.org/officeDocument/2006/relationships/slide" Target="/ppt/slides/slide1.xml" Id="R3b4b7d235c3340ea" /><Relationship Type="http://schemas.openxmlformats.org/officeDocument/2006/relationships/slide" Target="/ppt/slides/slide2.xml" Id="Ra6818e5769f349e1" /><Relationship Type="http://schemas.openxmlformats.org/officeDocument/2006/relationships/slide" Target="/ppt/slides/slide3.xml" Id="R864a9b36ccb74b6f" /><Relationship Type="http://schemas.openxmlformats.org/officeDocument/2006/relationships/slide" Target="/ppt/slides/slide4.xml" Id="R2421c923bc774653" /><Relationship Type="http://schemas.openxmlformats.org/officeDocument/2006/relationships/slide" Target="/ppt/slides/slide5.xml" Id="R11337d29ebd54a79" /><Relationship Type="http://schemas.openxmlformats.org/officeDocument/2006/relationships/slide" Target="/ppt/slides/slide6.xml" Id="R83d1b2cb86b64743" /><Relationship Type="http://schemas.openxmlformats.org/officeDocument/2006/relationships/slide" Target="/ppt/slides/slide7.xml" Id="R7d63b59e87304f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393ded13c048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09cd1e5ee48b2" /><Relationship Type="http://schemas.openxmlformats.org/officeDocument/2006/relationships/theme" Target="/ppt/slideMasters/theme/theme1.xml" Id="R7a9eaa9970714a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609cd1e5ee48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9b2a9400d49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0f248e0be41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4b8d16f3b4b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9f0ee0d574e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1623f428f4a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bbd1a0bdb4d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93a7be2cd41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HVITSAND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HVITSAND ENTREPRENØR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18 255 887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700 223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219 719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772 401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8 439 122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HVITSAND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GUDRUN MATHILDE BREKSTAD HVITSAND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 HVITSAND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HVITSAND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IREN HVITSAND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Ørland næringspark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52 35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jonas.hvitsand@hvitsandentreprenor.no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899 660 102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