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76cb9717e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fc7095ad44829"/>
  </p:sldMasterIdLst>
  <p:sldIdLst>
    <p:sldId xmlns:r="http://schemas.openxmlformats.org/officeDocument/2006/relationships" id="256" r:id="R71e8ce8523a24b77"/>
    <p:sldId xmlns:r="http://schemas.openxmlformats.org/officeDocument/2006/relationships" id="257" r:id="Re5b337bf8e144732"/>
    <p:sldId xmlns:r="http://schemas.openxmlformats.org/officeDocument/2006/relationships" id="258" r:id="R6413b91bb0554eb8"/>
    <p:sldId xmlns:r="http://schemas.openxmlformats.org/officeDocument/2006/relationships" id="259" r:id="R1b8113f983d64de5"/>
    <p:sldId xmlns:r="http://schemas.openxmlformats.org/officeDocument/2006/relationships" id="260" r:id="R3830c118596e46b1"/>
    <p:sldId xmlns:r="http://schemas.openxmlformats.org/officeDocument/2006/relationships" id="261" r:id="Raf026753039e4116"/>
    <p:sldId xmlns:r="http://schemas.openxmlformats.org/officeDocument/2006/relationships" id="262" r:id="Rc1386812b8a2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fc7095ad44829" /><Relationship Type="http://schemas.openxmlformats.org/officeDocument/2006/relationships/slide" Target="/ppt/slides/slide1.xml" Id="R71e8ce8523a24b77" /><Relationship Type="http://schemas.openxmlformats.org/officeDocument/2006/relationships/slide" Target="/ppt/slides/slide2.xml" Id="Re5b337bf8e144732" /><Relationship Type="http://schemas.openxmlformats.org/officeDocument/2006/relationships/slide" Target="/ppt/slides/slide3.xml" Id="R6413b91bb0554eb8" /><Relationship Type="http://schemas.openxmlformats.org/officeDocument/2006/relationships/slide" Target="/ppt/slides/slide4.xml" Id="R1b8113f983d64de5" /><Relationship Type="http://schemas.openxmlformats.org/officeDocument/2006/relationships/slide" Target="/ppt/slides/slide5.xml" Id="R3830c118596e46b1" /><Relationship Type="http://schemas.openxmlformats.org/officeDocument/2006/relationships/slide" Target="/ppt/slides/slide6.xml" Id="Raf026753039e4116" /><Relationship Type="http://schemas.openxmlformats.org/officeDocument/2006/relationships/slide" Target="/ppt/slides/slide7.xml" Id="Rc1386812b8a2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5aaf1c15c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b61261894699" /><Relationship Type="http://schemas.openxmlformats.org/officeDocument/2006/relationships/theme" Target="/ppt/slideMasters/theme/theme1.xml" Id="R6fe6835cb6f1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bb6126189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d67deb83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67fd13c8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9c779cdd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4a4a49e9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a65de5d5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36f03483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ff8419df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