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0ec3cd086e44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b7ee15b5454ce2"/>
  </p:sldMasterIdLst>
  <p:sldIdLst>
    <p:sldId xmlns:r="http://schemas.openxmlformats.org/officeDocument/2006/relationships" id="256" r:id="R6626d16b4e764c0c"/>
    <p:sldId xmlns:r="http://schemas.openxmlformats.org/officeDocument/2006/relationships" id="257" r:id="R2a5f75f623e34d54"/>
    <p:sldId xmlns:r="http://schemas.openxmlformats.org/officeDocument/2006/relationships" id="258" r:id="R14975b37a5c940aa"/>
    <p:sldId xmlns:r="http://schemas.openxmlformats.org/officeDocument/2006/relationships" id="259" r:id="R54059493f9b146b8"/>
    <p:sldId xmlns:r="http://schemas.openxmlformats.org/officeDocument/2006/relationships" id="260" r:id="Ra624b9eaac2d4e8e"/>
    <p:sldId xmlns:r="http://schemas.openxmlformats.org/officeDocument/2006/relationships" id="261" r:id="R74b4829b72b74f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7ee15b5454ce2" /><Relationship Type="http://schemas.openxmlformats.org/officeDocument/2006/relationships/slide" Target="/ppt/slides/slide1.xml" Id="R6626d16b4e764c0c" /><Relationship Type="http://schemas.openxmlformats.org/officeDocument/2006/relationships/slide" Target="/ppt/slides/slide2.xml" Id="R2a5f75f623e34d54" /><Relationship Type="http://schemas.openxmlformats.org/officeDocument/2006/relationships/slide" Target="/ppt/slides/slide3.xml" Id="R14975b37a5c940aa" /><Relationship Type="http://schemas.openxmlformats.org/officeDocument/2006/relationships/slide" Target="/ppt/slides/slide4.xml" Id="R54059493f9b146b8" /><Relationship Type="http://schemas.openxmlformats.org/officeDocument/2006/relationships/slide" Target="/ppt/slides/slide5.xml" Id="Ra624b9eaac2d4e8e" /><Relationship Type="http://schemas.openxmlformats.org/officeDocument/2006/relationships/slide" Target="/ppt/slides/slide6.xml" Id="R74b4829b72b74f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c64125c1f41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dd5a062e747af" /><Relationship Type="http://schemas.openxmlformats.org/officeDocument/2006/relationships/theme" Target="/ppt/slideMasters/theme/theme1.xml" Id="R27ae0f37b1c940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2dd5a062e747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5c12a97b448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7fa253f7f4a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c7597b6f346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79e330c8942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2829824ae42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87555e4574d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899 328 132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