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533b71529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af2b6157540ae"/>
  </p:sldMasterIdLst>
  <p:sldIdLst>
    <p:sldId xmlns:r="http://schemas.openxmlformats.org/officeDocument/2006/relationships" id="256" r:id="Rf0077a1a0ba3428c"/>
    <p:sldId xmlns:r="http://schemas.openxmlformats.org/officeDocument/2006/relationships" id="257" r:id="Rbea3afc932394d73"/>
    <p:sldId xmlns:r="http://schemas.openxmlformats.org/officeDocument/2006/relationships" id="258" r:id="R1ead810de5e745ca"/>
    <p:sldId xmlns:r="http://schemas.openxmlformats.org/officeDocument/2006/relationships" id="259" r:id="Rfc30d7fdf0054ba5"/>
    <p:sldId xmlns:r="http://schemas.openxmlformats.org/officeDocument/2006/relationships" id="260" r:id="Rce064b943ba246ef"/>
    <p:sldId xmlns:r="http://schemas.openxmlformats.org/officeDocument/2006/relationships" id="261" r:id="R8e9cf2bf89e44301"/>
    <p:sldId xmlns:r="http://schemas.openxmlformats.org/officeDocument/2006/relationships" id="262" r:id="R173e8fda83db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af2b6157540ae" /><Relationship Type="http://schemas.openxmlformats.org/officeDocument/2006/relationships/slide" Target="/ppt/slides/slide1.xml" Id="Rf0077a1a0ba3428c" /><Relationship Type="http://schemas.openxmlformats.org/officeDocument/2006/relationships/slide" Target="/ppt/slides/slide2.xml" Id="Rbea3afc932394d73" /><Relationship Type="http://schemas.openxmlformats.org/officeDocument/2006/relationships/slide" Target="/ppt/slides/slide3.xml" Id="R1ead810de5e745ca" /><Relationship Type="http://schemas.openxmlformats.org/officeDocument/2006/relationships/slide" Target="/ppt/slides/slide4.xml" Id="Rfc30d7fdf0054ba5" /><Relationship Type="http://schemas.openxmlformats.org/officeDocument/2006/relationships/slide" Target="/ppt/slides/slide5.xml" Id="Rce064b943ba246ef" /><Relationship Type="http://schemas.openxmlformats.org/officeDocument/2006/relationships/slide" Target="/ppt/slides/slide6.xml" Id="R8e9cf2bf89e44301" /><Relationship Type="http://schemas.openxmlformats.org/officeDocument/2006/relationships/slide" Target="/ppt/slides/slide7.xml" Id="R173e8fda83db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3c89d3d8f4c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b881dd7943a0" /><Relationship Type="http://schemas.openxmlformats.org/officeDocument/2006/relationships/theme" Target="/ppt/slideMasters/theme/theme1.xml" Id="R55022017f28b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d3b881dd79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c7681059640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97a166ea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2b1f86090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b085e2dc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5c63c44a45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fa7860ed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d56ad40d2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T-A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INVEST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15 772 610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15 820 893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Alstad, Hammervollhagen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21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899 262 522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T-A INVEST AS</a:t>
            </a:r>
          </a:p>
        </p:txBody>
      </p:sp>
    </p:spTree>
  </p:cSld>
  <p:clrMapOvr>
    <a:masterClrMapping xmlns:a="http://schemas.openxmlformats.org/drawingml/2006/main"/>
  </p:clrMapOvr>
</p:sld>
</file>