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eb4fb0b58b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448ad94f54691"/>
  </p:sldMasterIdLst>
  <p:sldIdLst>
    <p:sldId xmlns:r="http://schemas.openxmlformats.org/officeDocument/2006/relationships" id="256" r:id="Re00824b0a48246a5"/>
    <p:sldId xmlns:r="http://schemas.openxmlformats.org/officeDocument/2006/relationships" id="257" r:id="Re761c6e3485d4d39"/>
    <p:sldId xmlns:r="http://schemas.openxmlformats.org/officeDocument/2006/relationships" id="258" r:id="R0f7557fdffe44045"/>
    <p:sldId xmlns:r="http://schemas.openxmlformats.org/officeDocument/2006/relationships" id="259" r:id="R7df3e05621a9476a"/>
    <p:sldId xmlns:r="http://schemas.openxmlformats.org/officeDocument/2006/relationships" id="260" r:id="R19567a68b8844b12"/>
    <p:sldId xmlns:r="http://schemas.openxmlformats.org/officeDocument/2006/relationships" id="261" r:id="R2faa6341c2684a53"/>
    <p:sldId xmlns:r="http://schemas.openxmlformats.org/officeDocument/2006/relationships" id="262" r:id="Rca5753e9022c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448ad94f54691" /><Relationship Type="http://schemas.openxmlformats.org/officeDocument/2006/relationships/slide" Target="/ppt/slides/slide1.xml" Id="Re00824b0a48246a5" /><Relationship Type="http://schemas.openxmlformats.org/officeDocument/2006/relationships/slide" Target="/ppt/slides/slide2.xml" Id="Re761c6e3485d4d39" /><Relationship Type="http://schemas.openxmlformats.org/officeDocument/2006/relationships/slide" Target="/ppt/slides/slide3.xml" Id="R0f7557fdffe44045" /><Relationship Type="http://schemas.openxmlformats.org/officeDocument/2006/relationships/slide" Target="/ppt/slides/slide4.xml" Id="R7df3e05621a9476a" /><Relationship Type="http://schemas.openxmlformats.org/officeDocument/2006/relationships/slide" Target="/ppt/slides/slide5.xml" Id="R19567a68b8844b12" /><Relationship Type="http://schemas.openxmlformats.org/officeDocument/2006/relationships/slide" Target="/ppt/slides/slide6.xml" Id="R2faa6341c2684a53" /><Relationship Type="http://schemas.openxmlformats.org/officeDocument/2006/relationships/slide" Target="/ppt/slides/slide7.xml" Id="Rca5753e9022c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ab7a503f4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f5d22c73746b0" /><Relationship Type="http://schemas.openxmlformats.org/officeDocument/2006/relationships/theme" Target="/ppt/slideMasters/theme/theme1.xml" Id="R8c9e19833ad449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f5d22c737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828f227bd4e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0fb0202e7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3496397a4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1e92dabba4b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5d759807d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556ad27cb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fbc658df6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SKJELAVIK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SKJELAVIK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8 037 744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8 060 770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KJÆRANDSEN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sigurd@eta.no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899 254 422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