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1fd44a1a8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b6f8b29964cd9"/>
  </p:sldMasterIdLst>
  <p:sldIdLst>
    <p:sldId xmlns:r="http://schemas.openxmlformats.org/officeDocument/2006/relationships" id="256" r:id="R948985532d9e41ab"/>
    <p:sldId xmlns:r="http://schemas.openxmlformats.org/officeDocument/2006/relationships" id="257" r:id="R92bbd5631d194e26"/>
    <p:sldId xmlns:r="http://schemas.openxmlformats.org/officeDocument/2006/relationships" id="258" r:id="R03565a4fb27b4465"/>
    <p:sldId xmlns:r="http://schemas.openxmlformats.org/officeDocument/2006/relationships" id="259" r:id="Rc262f8fcdca14cd9"/>
    <p:sldId xmlns:r="http://schemas.openxmlformats.org/officeDocument/2006/relationships" id="260" r:id="R9b4887b53cfc45c3"/>
    <p:sldId xmlns:r="http://schemas.openxmlformats.org/officeDocument/2006/relationships" id="261" r:id="Rd1cbb0b2a7a24ec8"/>
    <p:sldId xmlns:r="http://schemas.openxmlformats.org/officeDocument/2006/relationships" id="262" r:id="R185a4b0d40af41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b6f8b29964cd9" /><Relationship Type="http://schemas.openxmlformats.org/officeDocument/2006/relationships/slide" Target="/ppt/slides/slide1.xml" Id="R948985532d9e41ab" /><Relationship Type="http://schemas.openxmlformats.org/officeDocument/2006/relationships/slide" Target="/ppt/slides/slide2.xml" Id="R92bbd5631d194e26" /><Relationship Type="http://schemas.openxmlformats.org/officeDocument/2006/relationships/slide" Target="/ppt/slides/slide3.xml" Id="R03565a4fb27b4465" /><Relationship Type="http://schemas.openxmlformats.org/officeDocument/2006/relationships/slide" Target="/ppt/slides/slide4.xml" Id="Rc262f8fcdca14cd9" /><Relationship Type="http://schemas.openxmlformats.org/officeDocument/2006/relationships/slide" Target="/ppt/slides/slide5.xml" Id="R9b4887b53cfc45c3" /><Relationship Type="http://schemas.openxmlformats.org/officeDocument/2006/relationships/slide" Target="/ppt/slides/slide6.xml" Id="Rd1cbb0b2a7a24ec8" /><Relationship Type="http://schemas.openxmlformats.org/officeDocument/2006/relationships/slide" Target="/ppt/slides/slide7.xml" Id="R185a4b0d40af41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cc22fa474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bf477bff247ae" /><Relationship Type="http://schemas.openxmlformats.org/officeDocument/2006/relationships/theme" Target="/ppt/slideMasters/theme/theme1.xml" Id="R70313f70bf5d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bf477bff2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33c296c5a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0198faba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7956ef7a4c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8b649485a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94e1e26d3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b2fd6d3d1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c4ea69da6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BYREMO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BYREMO REGNSKAP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ÅNEN VASLAND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 VASLAND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28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bjoru@byremoregnskap.no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899 093 682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