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d2c916d1e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eed0ac8384afe"/>
  </p:sldMasterIdLst>
  <p:sldIdLst>
    <p:sldId xmlns:r="http://schemas.openxmlformats.org/officeDocument/2006/relationships" id="256" r:id="R401bca5454e94a8a"/>
    <p:sldId xmlns:r="http://schemas.openxmlformats.org/officeDocument/2006/relationships" id="257" r:id="R31e3e18087ef40d4"/>
    <p:sldId xmlns:r="http://schemas.openxmlformats.org/officeDocument/2006/relationships" id="258" r:id="Ra26c4fce1aa94530"/>
    <p:sldId xmlns:r="http://schemas.openxmlformats.org/officeDocument/2006/relationships" id="259" r:id="Rfe6b1bca259b45c3"/>
    <p:sldId xmlns:r="http://schemas.openxmlformats.org/officeDocument/2006/relationships" id="260" r:id="R5659ab7dd3a04fa8"/>
    <p:sldId xmlns:r="http://schemas.openxmlformats.org/officeDocument/2006/relationships" id="261" r:id="Rbac5c66206c142bc"/>
    <p:sldId xmlns:r="http://schemas.openxmlformats.org/officeDocument/2006/relationships" id="262" r:id="R60651bff8972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eed0ac8384afe" /><Relationship Type="http://schemas.openxmlformats.org/officeDocument/2006/relationships/slide" Target="/ppt/slides/slide1.xml" Id="R401bca5454e94a8a" /><Relationship Type="http://schemas.openxmlformats.org/officeDocument/2006/relationships/slide" Target="/ppt/slides/slide2.xml" Id="R31e3e18087ef40d4" /><Relationship Type="http://schemas.openxmlformats.org/officeDocument/2006/relationships/slide" Target="/ppt/slides/slide3.xml" Id="Ra26c4fce1aa94530" /><Relationship Type="http://schemas.openxmlformats.org/officeDocument/2006/relationships/slide" Target="/ppt/slides/slide4.xml" Id="Rfe6b1bca259b45c3" /><Relationship Type="http://schemas.openxmlformats.org/officeDocument/2006/relationships/slide" Target="/ppt/slides/slide5.xml" Id="R5659ab7dd3a04fa8" /><Relationship Type="http://schemas.openxmlformats.org/officeDocument/2006/relationships/slide" Target="/ppt/slides/slide6.xml" Id="Rbac5c66206c142bc" /><Relationship Type="http://schemas.openxmlformats.org/officeDocument/2006/relationships/slide" Target="/ppt/slides/slide7.xml" Id="R60651bff8972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357290ba3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558f9a83452e" /><Relationship Type="http://schemas.openxmlformats.org/officeDocument/2006/relationships/theme" Target="/ppt/slideMasters/theme/theme1.xml" Id="Rf3a7f86010ad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c558f9a83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e2a2469c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d92c171c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e807becb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e5b93588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e6ace349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e3e46c13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e17cf7d9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