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0c1abd968147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4d48f38288418d"/>
  </p:sldMasterIdLst>
  <p:sldIdLst>
    <p:sldId xmlns:r="http://schemas.openxmlformats.org/officeDocument/2006/relationships" id="256" r:id="Rf854e69ddbf04259"/>
    <p:sldId xmlns:r="http://schemas.openxmlformats.org/officeDocument/2006/relationships" id="257" r:id="R9f4af5414d9c43e8"/>
    <p:sldId xmlns:r="http://schemas.openxmlformats.org/officeDocument/2006/relationships" id="258" r:id="Ra6d5fbf32c6d4935"/>
    <p:sldId xmlns:r="http://schemas.openxmlformats.org/officeDocument/2006/relationships" id="259" r:id="Rebfdcf7dde0a4947"/>
    <p:sldId xmlns:r="http://schemas.openxmlformats.org/officeDocument/2006/relationships" id="260" r:id="R1f109bb658eb40eb"/>
    <p:sldId xmlns:r="http://schemas.openxmlformats.org/officeDocument/2006/relationships" id="261" r:id="Re074941ffa3649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4d48f38288418d" /><Relationship Type="http://schemas.openxmlformats.org/officeDocument/2006/relationships/slide" Target="/ppt/slides/slide1.xml" Id="Rf854e69ddbf04259" /><Relationship Type="http://schemas.openxmlformats.org/officeDocument/2006/relationships/slide" Target="/ppt/slides/slide2.xml" Id="R9f4af5414d9c43e8" /><Relationship Type="http://schemas.openxmlformats.org/officeDocument/2006/relationships/slide" Target="/ppt/slides/slide3.xml" Id="Ra6d5fbf32c6d4935" /><Relationship Type="http://schemas.openxmlformats.org/officeDocument/2006/relationships/slide" Target="/ppt/slides/slide4.xml" Id="Rebfdcf7dde0a4947" /><Relationship Type="http://schemas.openxmlformats.org/officeDocument/2006/relationships/slide" Target="/ppt/slides/slide5.xml" Id="R1f109bb658eb40eb" /><Relationship Type="http://schemas.openxmlformats.org/officeDocument/2006/relationships/slide" Target="/ppt/slides/slide6.xml" Id="Re074941ffa3649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fc84ebd6dc44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2588df760418e" /><Relationship Type="http://schemas.openxmlformats.org/officeDocument/2006/relationships/theme" Target="/ppt/slideMasters/theme/theme1.xml" Id="R4febdd7e18ea4f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f2588df76041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ffc87c3704c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6321474c741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18846ba634d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39697825a40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81243715a42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95c4f374646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VALDRES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Hege Kvandahl, Malerhaugveien 32E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htronrud@gmail.com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898 584 062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