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3064f6ccd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f1519f2b94d44"/>
  </p:sldMasterIdLst>
  <p:sldIdLst>
    <p:sldId xmlns:r="http://schemas.openxmlformats.org/officeDocument/2006/relationships" id="256" r:id="R8a5b416f825044fb"/>
    <p:sldId xmlns:r="http://schemas.openxmlformats.org/officeDocument/2006/relationships" id="257" r:id="R1d6caade72144ac9"/>
    <p:sldId xmlns:r="http://schemas.openxmlformats.org/officeDocument/2006/relationships" id="258" r:id="R3384c29199074853"/>
    <p:sldId xmlns:r="http://schemas.openxmlformats.org/officeDocument/2006/relationships" id="259" r:id="R7e88af9f50af4a58"/>
    <p:sldId xmlns:r="http://schemas.openxmlformats.org/officeDocument/2006/relationships" id="260" r:id="R6925f02f9d3540e1"/>
    <p:sldId xmlns:r="http://schemas.openxmlformats.org/officeDocument/2006/relationships" id="261" r:id="R969df080ca3d4ccc"/>
    <p:sldId xmlns:r="http://schemas.openxmlformats.org/officeDocument/2006/relationships" id="262" r:id="R5493964c3916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f1519f2b94d44" /><Relationship Type="http://schemas.openxmlformats.org/officeDocument/2006/relationships/slide" Target="/ppt/slides/slide1.xml" Id="R8a5b416f825044fb" /><Relationship Type="http://schemas.openxmlformats.org/officeDocument/2006/relationships/slide" Target="/ppt/slides/slide2.xml" Id="R1d6caade72144ac9" /><Relationship Type="http://schemas.openxmlformats.org/officeDocument/2006/relationships/slide" Target="/ppt/slides/slide3.xml" Id="R3384c29199074853" /><Relationship Type="http://schemas.openxmlformats.org/officeDocument/2006/relationships/slide" Target="/ppt/slides/slide4.xml" Id="R7e88af9f50af4a58" /><Relationship Type="http://schemas.openxmlformats.org/officeDocument/2006/relationships/slide" Target="/ppt/slides/slide5.xml" Id="R6925f02f9d3540e1" /><Relationship Type="http://schemas.openxmlformats.org/officeDocument/2006/relationships/slide" Target="/ppt/slides/slide6.xml" Id="R969df080ca3d4ccc" /><Relationship Type="http://schemas.openxmlformats.org/officeDocument/2006/relationships/slide" Target="/ppt/slides/slide7.xml" Id="R5493964c3916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184cfce13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8ef3092564930" /><Relationship Type="http://schemas.openxmlformats.org/officeDocument/2006/relationships/theme" Target="/ppt/slideMasters/theme/theme1.xml" Id="Rfb5988e8f121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8ef309256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5f87a53f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0a74c29d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b053eb42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3e01a9539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7fbe3216a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06faeedbd4c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54046a27646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DOKKEN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DOKKEN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267 560 197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9 700 381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51 920 076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136 585 519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DOKKEN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Storebruvegen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post@brodr-dokken.no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898 484 262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