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be96d96ef04a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318dd1633c40d6"/>
  </p:sldMasterIdLst>
  <p:sldIdLst>
    <p:sldId xmlns:r="http://schemas.openxmlformats.org/officeDocument/2006/relationships" id="256" r:id="R20fcf9aa53c64144"/>
    <p:sldId xmlns:r="http://schemas.openxmlformats.org/officeDocument/2006/relationships" id="257" r:id="R5b7349850d2d4e40"/>
    <p:sldId xmlns:r="http://schemas.openxmlformats.org/officeDocument/2006/relationships" id="258" r:id="R1da65c2479114db6"/>
    <p:sldId xmlns:r="http://schemas.openxmlformats.org/officeDocument/2006/relationships" id="259" r:id="Rf3ceae21cca94c6a"/>
    <p:sldId xmlns:r="http://schemas.openxmlformats.org/officeDocument/2006/relationships" id="260" r:id="R04f4f8718ec44e8b"/>
    <p:sldId xmlns:r="http://schemas.openxmlformats.org/officeDocument/2006/relationships" id="261" r:id="R42f3e4b8c02445e0"/>
    <p:sldId xmlns:r="http://schemas.openxmlformats.org/officeDocument/2006/relationships" id="262" r:id="Rb1247c840804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18dd1633c40d6" /><Relationship Type="http://schemas.openxmlformats.org/officeDocument/2006/relationships/slide" Target="/ppt/slides/slide1.xml" Id="R20fcf9aa53c64144" /><Relationship Type="http://schemas.openxmlformats.org/officeDocument/2006/relationships/slide" Target="/ppt/slides/slide2.xml" Id="R5b7349850d2d4e40" /><Relationship Type="http://schemas.openxmlformats.org/officeDocument/2006/relationships/slide" Target="/ppt/slides/slide3.xml" Id="R1da65c2479114db6" /><Relationship Type="http://schemas.openxmlformats.org/officeDocument/2006/relationships/slide" Target="/ppt/slides/slide4.xml" Id="Rf3ceae21cca94c6a" /><Relationship Type="http://schemas.openxmlformats.org/officeDocument/2006/relationships/slide" Target="/ppt/slides/slide5.xml" Id="R04f4f8718ec44e8b" /><Relationship Type="http://schemas.openxmlformats.org/officeDocument/2006/relationships/slide" Target="/ppt/slides/slide6.xml" Id="R42f3e4b8c02445e0" /><Relationship Type="http://schemas.openxmlformats.org/officeDocument/2006/relationships/slide" Target="/ppt/slides/slide7.xml" Id="Rb1247c840804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ef1e2e43247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66b43af1b4416" /><Relationship Type="http://schemas.openxmlformats.org/officeDocument/2006/relationships/theme" Target="/ppt/slideMasters/theme/theme1.xml" Id="Re130e386668740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66b43af1b44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8f2988d074a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2fe06a545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0c809c690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3c1f53649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fee44b186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2195f13224c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03e6fe72f48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ROGALAND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ROGALAND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−131 602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1 798 903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27 109 224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27 605 355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Godesetkroken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898 096 572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ROGALAND INVESTERING AS</a:t>
            </a:r>
          </a:p>
        </p:txBody>
      </p:sp>
    </p:spTree>
  </p:cSld>
  <p:clrMapOvr>
    <a:masterClrMapping xmlns:a="http://schemas.openxmlformats.org/drawingml/2006/main"/>
  </p:clrMapOvr>
</p:sld>
</file>