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d9a39f65b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f2737ed5dc4f05"/>
  </p:sldMasterIdLst>
  <p:sldIdLst>
    <p:sldId xmlns:r="http://schemas.openxmlformats.org/officeDocument/2006/relationships" id="256" r:id="Rbbde4f259dd84686"/>
    <p:sldId xmlns:r="http://schemas.openxmlformats.org/officeDocument/2006/relationships" id="257" r:id="Ra3f63a3ea8d5430e"/>
    <p:sldId xmlns:r="http://schemas.openxmlformats.org/officeDocument/2006/relationships" id="258" r:id="Rd3e0fb11d5984442"/>
    <p:sldId xmlns:r="http://schemas.openxmlformats.org/officeDocument/2006/relationships" id="259" r:id="R162d71d195a246c9"/>
    <p:sldId xmlns:r="http://schemas.openxmlformats.org/officeDocument/2006/relationships" id="260" r:id="R897646cd3dea4f7a"/>
    <p:sldId xmlns:r="http://schemas.openxmlformats.org/officeDocument/2006/relationships" id="261" r:id="Radc6ac645f764acc"/>
    <p:sldId xmlns:r="http://schemas.openxmlformats.org/officeDocument/2006/relationships" id="262" r:id="Rb78a472d7b16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2737ed5dc4f05" /><Relationship Type="http://schemas.openxmlformats.org/officeDocument/2006/relationships/slide" Target="/ppt/slides/slide1.xml" Id="Rbbde4f259dd84686" /><Relationship Type="http://schemas.openxmlformats.org/officeDocument/2006/relationships/slide" Target="/ppt/slides/slide2.xml" Id="Ra3f63a3ea8d5430e" /><Relationship Type="http://schemas.openxmlformats.org/officeDocument/2006/relationships/slide" Target="/ppt/slides/slide3.xml" Id="Rd3e0fb11d5984442" /><Relationship Type="http://schemas.openxmlformats.org/officeDocument/2006/relationships/slide" Target="/ppt/slides/slide4.xml" Id="R162d71d195a246c9" /><Relationship Type="http://schemas.openxmlformats.org/officeDocument/2006/relationships/slide" Target="/ppt/slides/slide5.xml" Id="R897646cd3dea4f7a" /><Relationship Type="http://schemas.openxmlformats.org/officeDocument/2006/relationships/slide" Target="/ppt/slides/slide6.xml" Id="Radc6ac645f764acc" /><Relationship Type="http://schemas.openxmlformats.org/officeDocument/2006/relationships/slide" Target="/ppt/slides/slide7.xml" Id="Rb78a472d7b16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1847e9828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2f2ff77214d3f" /><Relationship Type="http://schemas.openxmlformats.org/officeDocument/2006/relationships/theme" Target="/ppt/slideMasters/theme/theme1.xml" Id="Rf74ec8ba38b7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2f2ff7721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cf95225184f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79467173341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5335b72e948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21298928e45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97cd34878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4fc3e600e47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7819e12d3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897 951 452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