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e73b6cd04a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9b33fdf6d41fb"/>
  </p:sldMasterIdLst>
  <p:sldIdLst>
    <p:sldId xmlns:r="http://schemas.openxmlformats.org/officeDocument/2006/relationships" id="256" r:id="R91eb080d854f43d4"/>
    <p:sldId xmlns:r="http://schemas.openxmlformats.org/officeDocument/2006/relationships" id="257" r:id="R46443b48450b46cb"/>
    <p:sldId xmlns:r="http://schemas.openxmlformats.org/officeDocument/2006/relationships" id="258" r:id="R1861948ad386461a"/>
    <p:sldId xmlns:r="http://schemas.openxmlformats.org/officeDocument/2006/relationships" id="259" r:id="R93512256ba124c51"/>
    <p:sldId xmlns:r="http://schemas.openxmlformats.org/officeDocument/2006/relationships" id="260" r:id="R2554f9065a90495f"/>
    <p:sldId xmlns:r="http://schemas.openxmlformats.org/officeDocument/2006/relationships" id="261" r:id="R317e83bdd9fa4794"/>
    <p:sldId xmlns:r="http://schemas.openxmlformats.org/officeDocument/2006/relationships" id="262" r:id="R93e66aad55fb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9b33fdf6d41fb" /><Relationship Type="http://schemas.openxmlformats.org/officeDocument/2006/relationships/slide" Target="/ppt/slides/slide1.xml" Id="R91eb080d854f43d4" /><Relationship Type="http://schemas.openxmlformats.org/officeDocument/2006/relationships/slide" Target="/ppt/slides/slide2.xml" Id="R46443b48450b46cb" /><Relationship Type="http://schemas.openxmlformats.org/officeDocument/2006/relationships/slide" Target="/ppt/slides/slide3.xml" Id="R1861948ad386461a" /><Relationship Type="http://schemas.openxmlformats.org/officeDocument/2006/relationships/slide" Target="/ppt/slides/slide4.xml" Id="R93512256ba124c51" /><Relationship Type="http://schemas.openxmlformats.org/officeDocument/2006/relationships/slide" Target="/ppt/slides/slide5.xml" Id="R2554f9065a90495f" /><Relationship Type="http://schemas.openxmlformats.org/officeDocument/2006/relationships/slide" Target="/ppt/slides/slide6.xml" Id="R317e83bdd9fa4794" /><Relationship Type="http://schemas.openxmlformats.org/officeDocument/2006/relationships/slide" Target="/ppt/slides/slide7.xml" Id="R93e66aad55fb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4960afe6b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1a9569cb04e7d" /><Relationship Type="http://schemas.openxmlformats.org/officeDocument/2006/relationships/theme" Target="/ppt/slideMasters/theme/theme1.xml" Id="R2b65f1b365f3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1a9569cb0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793044f444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9b3f1b50a4e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012e7eed3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51bfe58ff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200f42d2945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4e653af9f47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cbd3dd879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