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98f952914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074e1d96143af"/>
  </p:sldMasterIdLst>
  <p:sldIdLst>
    <p:sldId xmlns:r="http://schemas.openxmlformats.org/officeDocument/2006/relationships" id="256" r:id="R30c01bbe01c64c1d"/>
    <p:sldId xmlns:r="http://schemas.openxmlformats.org/officeDocument/2006/relationships" id="257" r:id="Ra6f3eb735a924265"/>
    <p:sldId xmlns:r="http://schemas.openxmlformats.org/officeDocument/2006/relationships" id="258" r:id="Rbc154d17f4534114"/>
    <p:sldId xmlns:r="http://schemas.openxmlformats.org/officeDocument/2006/relationships" id="259" r:id="R0598a3d3f5c349bd"/>
    <p:sldId xmlns:r="http://schemas.openxmlformats.org/officeDocument/2006/relationships" id="260" r:id="R77daa63ab5734384"/>
    <p:sldId xmlns:r="http://schemas.openxmlformats.org/officeDocument/2006/relationships" id="261" r:id="Rf76894e95cb5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074e1d96143af" /><Relationship Type="http://schemas.openxmlformats.org/officeDocument/2006/relationships/slide" Target="/ppt/slides/slide1.xml" Id="R30c01bbe01c64c1d" /><Relationship Type="http://schemas.openxmlformats.org/officeDocument/2006/relationships/slide" Target="/ppt/slides/slide2.xml" Id="Ra6f3eb735a924265" /><Relationship Type="http://schemas.openxmlformats.org/officeDocument/2006/relationships/slide" Target="/ppt/slides/slide3.xml" Id="Rbc154d17f4534114" /><Relationship Type="http://schemas.openxmlformats.org/officeDocument/2006/relationships/slide" Target="/ppt/slides/slide4.xml" Id="R0598a3d3f5c349bd" /><Relationship Type="http://schemas.openxmlformats.org/officeDocument/2006/relationships/slide" Target="/ppt/slides/slide5.xml" Id="R77daa63ab5734384" /><Relationship Type="http://schemas.openxmlformats.org/officeDocument/2006/relationships/slide" Target="/ppt/slides/slide6.xml" Id="Rf76894e95cb5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e2b1adc83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826d0300b4bcb" /><Relationship Type="http://schemas.openxmlformats.org/officeDocument/2006/relationships/theme" Target="/ppt/slideMasters/theme/theme1.xml" Id="R802bc3d40ca4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826d0300b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de3fbd2b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271e2184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d3367e20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94a012051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464e9531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b157c7e3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