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1854ce00c447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7424e14b254cdb"/>
  </p:sldMasterIdLst>
  <p:sldIdLst>
    <p:sldId xmlns:r="http://schemas.openxmlformats.org/officeDocument/2006/relationships" id="256" r:id="R2626dc0461044289"/>
    <p:sldId xmlns:r="http://schemas.openxmlformats.org/officeDocument/2006/relationships" id="257" r:id="R44e9ad128c6a4740"/>
    <p:sldId xmlns:r="http://schemas.openxmlformats.org/officeDocument/2006/relationships" id="258" r:id="R2956ffb09ae14792"/>
    <p:sldId xmlns:r="http://schemas.openxmlformats.org/officeDocument/2006/relationships" id="259" r:id="Rbf70f53944814373"/>
    <p:sldId xmlns:r="http://schemas.openxmlformats.org/officeDocument/2006/relationships" id="260" r:id="Rd23bcbd1e39e4f2d"/>
    <p:sldId xmlns:r="http://schemas.openxmlformats.org/officeDocument/2006/relationships" id="261" r:id="Re479e267e0384c08"/>
    <p:sldId xmlns:r="http://schemas.openxmlformats.org/officeDocument/2006/relationships" id="262" r:id="R4fad3d299b664e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7424e14b254cdb" /><Relationship Type="http://schemas.openxmlformats.org/officeDocument/2006/relationships/slide" Target="/ppt/slides/slide1.xml" Id="R2626dc0461044289" /><Relationship Type="http://schemas.openxmlformats.org/officeDocument/2006/relationships/slide" Target="/ppt/slides/slide2.xml" Id="R44e9ad128c6a4740" /><Relationship Type="http://schemas.openxmlformats.org/officeDocument/2006/relationships/slide" Target="/ppt/slides/slide3.xml" Id="R2956ffb09ae14792" /><Relationship Type="http://schemas.openxmlformats.org/officeDocument/2006/relationships/slide" Target="/ppt/slides/slide4.xml" Id="Rbf70f53944814373" /><Relationship Type="http://schemas.openxmlformats.org/officeDocument/2006/relationships/slide" Target="/ppt/slides/slide5.xml" Id="Rd23bcbd1e39e4f2d" /><Relationship Type="http://schemas.openxmlformats.org/officeDocument/2006/relationships/slide" Target="/ppt/slides/slide6.xml" Id="Re479e267e0384c08" /><Relationship Type="http://schemas.openxmlformats.org/officeDocument/2006/relationships/slide" Target="/ppt/slides/slide7.xml" Id="R4fad3d299b664e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f751b4efe04e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18cd5c8f64b1f" /><Relationship Type="http://schemas.openxmlformats.org/officeDocument/2006/relationships/theme" Target="/ppt/slideMasters/theme/theme1.xml" Id="R8ea5bc4bc37a44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118cd5c8f64b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d705febd04b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6a494fb63c4b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c0215600b48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a13ae022b44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a87ab67394a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b2290548540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29adbb35740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FRONTA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FRONTA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232 347 088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29 541 980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−36 706 321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40 609 168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218 834 644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68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897 768 232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FRONTA AS</a:t>
            </a:r>
          </a:p>
        </p:txBody>
      </p:sp>
    </p:spTree>
  </p:cSld>
  <p:clrMapOvr>
    <a:masterClrMapping xmlns:a="http://schemas.openxmlformats.org/drawingml/2006/main"/>
  </p:clrMapOvr>
</p:sld>
</file>