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c3f21a68b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04a38b70a4232"/>
  </p:sldMasterIdLst>
  <p:sldIdLst>
    <p:sldId xmlns:r="http://schemas.openxmlformats.org/officeDocument/2006/relationships" id="256" r:id="R4b0aeaa7e97046b6"/>
    <p:sldId xmlns:r="http://schemas.openxmlformats.org/officeDocument/2006/relationships" id="257" r:id="Rdc58b35bdd134038"/>
    <p:sldId xmlns:r="http://schemas.openxmlformats.org/officeDocument/2006/relationships" id="258" r:id="Rfda834faa0884716"/>
    <p:sldId xmlns:r="http://schemas.openxmlformats.org/officeDocument/2006/relationships" id="259" r:id="R104693b1a23a45a9"/>
    <p:sldId xmlns:r="http://schemas.openxmlformats.org/officeDocument/2006/relationships" id="260" r:id="R591058664b0c4802"/>
    <p:sldId xmlns:r="http://schemas.openxmlformats.org/officeDocument/2006/relationships" id="261" r:id="R663b8bcef48a416c"/>
    <p:sldId xmlns:r="http://schemas.openxmlformats.org/officeDocument/2006/relationships" id="262" r:id="R797565537de2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04a38b70a4232" /><Relationship Type="http://schemas.openxmlformats.org/officeDocument/2006/relationships/slide" Target="/ppt/slides/slide1.xml" Id="R4b0aeaa7e97046b6" /><Relationship Type="http://schemas.openxmlformats.org/officeDocument/2006/relationships/slide" Target="/ppt/slides/slide2.xml" Id="Rdc58b35bdd134038" /><Relationship Type="http://schemas.openxmlformats.org/officeDocument/2006/relationships/slide" Target="/ppt/slides/slide3.xml" Id="Rfda834faa0884716" /><Relationship Type="http://schemas.openxmlformats.org/officeDocument/2006/relationships/slide" Target="/ppt/slides/slide4.xml" Id="R104693b1a23a45a9" /><Relationship Type="http://schemas.openxmlformats.org/officeDocument/2006/relationships/slide" Target="/ppt/slides/slide5.xml" Id="R591058664b0c4802" /><Relationship Type="http://schemas.openxmlformats.org/officeDocument/2006/relationships/slide" Target="/ppt/slides/slide6.xml" Id="R663b8bcef48a416c" /><Relationship Type="http://schemas.openxmlformats.org/officeDocument/2006/relationships/slide" Target="/ppt/slides/slide7.xml" Id="R797565537de2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088f2263a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b2d0cd49145a9" /><Relationship Type="http://schemas.openxmlformats.org/officeDocument/2006/relationships/theme" Target="/ppt/slideMasters/theme/theme1.xml" Id="R70da2b1b6b03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b2d0cd49145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d1e24d6ac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2f1b2f3aa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15c28af754d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785233a5f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5bddeba7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a38e26086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fbc2571da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501 194 036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15 579 756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81 751 921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397 972 636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TOMBRE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EAADA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ÅDALEN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LISØ INVEST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maja@landegaard.no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897 664 372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