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7516d789a14a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2bd559d83f48b6"/>
  </p:sldMasterIdLst>
  <p:sldIdLst>
    <p:sldId xmlns:r="http://schemas.openxmlformats.org/officeDocument/2006/relationships" id="256" r:id="R87d28e5444c94476"/>
    <p:sldId xmlns:r="http://schemas.openxmlformats.org/officeDocument/2006/relationships" id="257" r:id="Rd5ff68a372854dc6"/>
    <p:sldId xmlns:r="http://schemas.openxmlformats.org/officeDocument/2006/relationships" id="258" r:id="Rca58520b62864df7"/>
    <p:sldId xmlns:r="http://schemas.openxmlformats.org/officeDocument/2006/relationships" id="259" r:id="R3a71ba4a3da34929"/>
    <p:sldId xmlns:r="http://schemas.openxmlformats.org/officeDocument/2006/relationships" id="260" r:id="R29a5050de7f14c39"/>
    <p:sldId xmlns:r="http://schemas.openxmlformats.org/officeDocument/2006/relationships" id="261" r:id="R4619bd7e48eb42d4"/>
    <p:sldId xmlns:r="http://schemas.openxmlformats.org/officeDocument/2006/relationships" id="262" r:id="Rda2fdb66dee245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2bd559d83f48b6" /><Relationship Type="http://schemas.openxmlformats.org/officeDocument/2006/relationships/slide" Target="/ppt/slides/slide1.xml" Id="R87d28e5444c94476" /><Relationship Type="http://schemas.openxmlformats.org/officeDocument/2006/relationships/slide" Target="/ppt/slides/slide2.xml" Id="Rd5ff68a372854dc6" /><Relationship Type="http://schemas.openxmlformats.org/officeDocument/2006/relationships/slide" Target="/ppt/slides/slide3.xml" Id="Rca58520b62864df7" /><Relationship Type="http://schemas.openxmlformats.org/officeDocument/2006/relationships/slide" Target="/ppt/slides/slide4.xml" Id="R3a71ba4a3da34929" /><Relationship Type="http://schemas.openxmlformats.org/officeDocument/2006/relationships/slide" Target="/ppt/slides/slide5.xml" Id="R29a5050de7f14c39" /><Relationship Type="http://schemas.openxmlformats.org/officeDocument/2006/relationships/slide" Target="/ppt/slides/slide6.xml" Id="R4619bd7e48eb42d4" /><Relationship Type="http://schemas.openxmlformats.org/officeDocument/2006/relationships/slide" Target="/ppt/slides/slide7.xml" Id="Rda2fdb66dee245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fcca106e3948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cd7ccc4ee493f" /><Relationship Type="http://schemas.openxmlformats.org/officeDocument/2006/relationships/theme" Target="/ppt/slideMasters/theme/theme1.xml" Id="R75bad7bab8414a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3cd7ccc4ee49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03c78ec7e04c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f545d87b1e47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78caf6bebc4e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92923aae6249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c08b2d584344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db5aa818694bd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1f7785c06d45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FRONT FARM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 FARM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FRONT FARM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 FARM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 FARM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 FARM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9 178 184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1 707 193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10 761 675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46 336 493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147 998 113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 FARM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LIGO GRUPPEN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KANTARELL AS  –  12,6 %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ARRAY AS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CAHE INVEST AS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EIKELAND INVESTMENT AS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HAJT AS  –  12,5 %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 FARM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Luramyrveien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57 85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bjorn.landsnes@ligo.no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897 311 852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 FARM AS</a:t>
            </a:r>
          </a:p>
        </p:txBody>
      </p:sp>
    </p:spTree>
  </p:cSld>
  <p:clrMapOvr>
    <a:masterClrMapping xmlns:a="http://schemas.openxmlformats.org/drawingml/2006/main"/>
  </p:clrMapOvr>
</p:sld>
</file>