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26cabf72a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f77071ccd4400"/>
  </p:sldMasterIdLst>
  <p:sldIdLst>
    <p:sldId xmlns:r="http://schemas.openxmlformats.org/officeDocument/2006/relationships" id="256" r:id="R8a10ac685cee48de"/>
    <p:sldId xmlns:r="http://schemas.openxmlformats.org/officeDocument/2006/relationships" id="257" r:id="Ree1e60798b074e78"/>
    <p:sldId xmlns:r="http://schemas.openxmlformats.org/officeDocument/2006/relationships" id="258" r:id="Rb8ffd1219c184857"/>
    <p:sldId xmlns:r="http://schemas.openxmlformats.org/officeDocument/2006/relationships" id="259" r:id="R035bc30374e94ea7"/>
    <p:sldId xmlns:r="http://schemas.openxmlformats.org/officeDocument/2006/relationships" id="260" r:id="R0ee34f0c90684da5"/>
    <p:sldId xmlns:r="http://schemas.openxmlformats.org/officeDocument/2006/relationships" id="261" r:id="R9e4239c6e86c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f77071ccd4400" /><Relationship Type="http://schemas.openxmlformats.org/officeDocument/2006/relationships/slide" Target="/ppt/slides/slide1.xml" Id="R8a10ac685cee48de" /><Relationship Type="http://schemas.openxmlformats.org/officeDocument/2006/relationships/slide" Target="/ppt/slides/slide2.xml" Id="Ree1e60798b074e78" /><Relationship Type="http://schemas.openxmlformats.org/officeDocument/2006/relationships/slide" Target="/ppt/slides/slide3.xml" Id="Rb8ffd1219c184857" /><Relationship Type="http://schemas.openxmlformats.org/officeDocument/2006/relationships/slide" Target="/ppt/slides/slide4.xml" Id="R035bc30374e94ea7" /><Relationship Type="http://schemas.openxmlformats.org/officeDocument/2006/relationships/slide" Target="/ppt/slides/slide5.xml" Id="R0ee34f0c90684da5" /><Relationship Type="http://schemas.openxmlformats.org/officeDocument/2006/relationships/slide" Target="/ppt/slides/slide6.xml" Id="R9e4239c6e86c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acbe2db60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ef9c8a5241ad" /><Relationship Type="http://schemas.openxmlformats.org/officeDocument/2006/relationships/theme" Target="/ppt/slideMasters/theme/theme1.xml" Id="R182e39b82d98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1ef9c8a52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6a70779f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495a8b5b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2602d48ca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144169d3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9944e8e9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33a07c45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