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61e6b262a2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045c1431b24f4a"/>
  </p:sldMasterIdLst>
  <p:sldIdLst>
    <p:sldId xmlns:r="http://schemas.openxmlformats.org/officeDocument/2006/relationships" id="256" r:id="R525a7a61154c4bd9"/>
    <p:sldId xmlns:r="http://schemas.openxmlformats.org/officeDocument/2006/relationships" id="257" r:id="R55f6151f6f8c4aed"/>
    <p:sldId xmlns:r="http://schemas.openxmlformats.org/officeDocument/2006/relationships" id="258" r:id="R29d0afb6c6344803"/>
    <p:sldId xmlns:r="http://schemas.openxmlformats.org/officeDocument/2006/relationships" id="259" r:id="Re321ea92e4e740cf"/>
    <p:sldId xmlns:r="http://schemas.openxmlformats.org/officeDocument/2006/relationships" id="260" r:id="R9bd3a38bd0714eab"/>
    <p:sldId xmlns:r="http://schemas.openxmlformats.org/officeDocument/2006/relationships" id="261" r:id="Rcc99efc2f75947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45c1431b24f4a" /><Relationship Type="http://schemas.openxmlformats.org/officeDocument/2006/relationships/slide" Target="/ppt/slides/slide1.xml" Id="R525a7a61154c4bd9" /><Relationship Type="http://schemas.openxmlformats.org/officeDocument/2006/relationships/slide" Target="/ppt/slides/slide2.xml" Id="R55f6151f6f8c4aed" /><Relationship Type="http://schemas.openxmlformats.org/officeDocument/2006/relationships/slide" Target="/ppt/slides/slide3.xml" Id="R29d0afb6c6344803" /><Relationship Type="http://schemas.openxmlformats.org/officeDocument/2006/relationships/slide" Target="/ppt/slides/slide4.xml" Id="Re321ea92e4e740cf" /><Relationship Type="http://schemas.openxmlformats.org/officeDocument/2006/relationships/slide" Target="/ppt/slides/slide5.xml" Id="R9bd3a38bd0714eab" /><Relationship Type="http://schemas.openxmlformats.org/officeDocument/2006/relationships/slide" Target="/ppt/slides/slide6.xml" Id="Rcc99efc2f75947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9ee6e86364d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ba382a2b74146" /><Relationship Type="http://schemas.openxmlformats.org/officeDocument/2006/relationships/theme" Target="/ppt/slideMasters/theme/theme1.xml" Id="R24f83907ee9745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dba382a2b7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903d10d7c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7bf12e36b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8a66cad294d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02ac09fc24a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750c3ba0748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8009085ae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SKUDAL REVISJON &amp; RÅDGIVNING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5 096 007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804 026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2 519 051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terje@skudal.biz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www.skudal.biz/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897 050 692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