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a558a87a8a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4ece2d14e74483"/>
  </p:sldMasterIdLst>
  <p:sldIdLst>
    <p:sldId xmlns:r="http://schemas.openxmlformats.org/officeDocument/2006/relationships" id="256" r:id="Re4843fe3c1b448d4"/>
    <p:sldId xmlns:r="http://schemas.openxmlformats.org/officeDocument/2006/relationships" id="257" r:id="R90c2885a166941af"/>
    <p:sldId xmlns:r="http://schemas.openxmlformats.org/officeDocument/2006/relationships" id="258" r:id="R0a39173ff1c24a8e"/>
    <p:sldId xmlns:r="http://schemas.openxmlformats.org/officeDocument/2006/relationships" id="259" r:id="R782d5729bf8948bd"/>
    <p:sldId xmlns:r="http://schemas.openxmlformats.org/officeDocument/2006/relationships" id="260" r:id="R57c4fb690e1f4c54"/>
    <p:sldId xmlns:r="http://schemas.openxmlformats.org/officeDocument/2006/relationships" id="261" r:id="R5d26ac03e0ef4f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ece2d14e74483" /><Relationship Type="http://schemas.openxmlformats.org/officeDocument/2006/relationships/slide" Target="/ppt/slides/slide1.xml" Id="Re4843fe3c1b448d4" /><Relationship Type="http://schemas.openxmlformats.org/officeDocument/2006/relationships/slide" Target="/ppt/slides/slide2.xml" Id="R90c2885a166941af" /><Relationship Type="http://schemas.openxmlformats.org/officeDocument/2006/relationships/slide" Target="/ppt/slides/slide3.xml" Id="R0a39173ff1c24a8e" /><Relationship Type="http://schemas.openxmlformats.org/officeDocument/2006/relationships/slide" Target="/ppt/slides/slide4.xml" Id="R782d5729bf8948bd" /><Relationship Type="http://schemas.openxmlformats.org/officeDocument/2006/relationships/slide" Target="/ppt/slides/slide5.xml" Id="R57c4fb690e1f4c54" /><Relationship Type="http://schemas.openxmlformats.org/officeDocument/2006/relationships/slide" Target="/ppt/slides/slide6.xml" Id="R5d26ac03e0ef4f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5a6d0964840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55b63ac754ad7" /><Relationship Type="http://schemas.openxmlformats.org/officeDocument/2006/relationships/theme" Target="/ppt/slideMasters/theme/theme1.xml" Id="R6bdd136d69ec40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755b63ac754a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a6dc109a8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22bf9d3b2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0cbd9fcda4f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c6c8468d1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71b34803b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3e5c41e82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terje@skudal.biz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www.skudal.biz/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897 050 692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