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3de5799d645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b6cdd7bad44a51"/>
  </p:sldMasterIdLst>
  <p:sldIdLst>
    <p:sldId xmlns:r="http://schemas.openxmlformats.org/officeDocument/2006/relationships" id="256" r:id="Rd42264a56bd940a5"/>
    <p:sldId xmlns:r="http://schemas.openxmlformats.org/officeDocument/2006/relationships" id="257" r:id="R6b3174ced87742d2"/>
    <p:sldId xmlns:r="http://schemas.openxmlformats.org/officeDocument/2006/relationships" id="258" r:id="Re1dcfe0f53904477"/>
    <p:sldId xmlns:r="http://schemas.openxmlformats.org/officeDocument/2006/relationships" id="259" r:id="R1b97f555b21d41cc"/>
    <p:sldId xmlns:r="http://schemas.openxmlformats.org/officeDocument/2006/relationships" id="260" r:id="R19483c5e90964ea7"/>
    <p:sldId xmlns:r="http://schemas.openxmlformats.org/officeDocument/2006/relationships" id="261" r:id="R4517f67626304d86"/>
    <p:sldId xmlns:r="http://schemas.openxmlformats.org/officeDocument/2006/relationships" id="262" r:id="Re41901956297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6cdd7bad44a51" /><Relationship Type="http://schemas.openxmlformats.org/officeDocument/2006/relationships/slide" Target="/ppt/slides/slide1.xml" Id="Rd42264a56bd940a5" /><Relationship Type="http://schemas.openxmlformats.org/officeDocument/2006/relationships/slide" Target="/ppt/slides/slide2.xml" Id="R6b3174ced87742d2" /><Relationship Type="http://schemas.openxmlformats.org/officeDocument/2006/relationships/slide" Target="/ppt/slides/slide3.xml" Id="Re1dcfe0f53904477" /><Relationship Type="http://schemas.openxmlformats.org/officeDocument/2006/relationships/slide" Target="/ppt/slides/slide4.xml" Id="R1b97f555b21d41cc" /><Relationship Type="http://schemas.openxmlformats.org/officeDocument/2006/relationships/slide" Target="/ppt/slides/slide5.xml" Id="R19483c5e90964ea7" /><Relationship Type="http://schemas.openxmlformats.org/officeDocument/2006/relationships/slide" Target="/ppt/slides/slide6.xml" Id="R4517f67626304d86" /><Relationship Type="http://schemas.openxmlformats.org/officeDocument/2006/relationships/slide" Target="/ppt/slides/slide7.xml" Id="Re41901956297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2b9b6b62b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201f0d024295" /><Relationship Type="http://schemas.openxmlformats.org/officeDocument/2006/relationships/theme" Target="/ppt/slideMasters/theme/theme1.xml" Id="R2b08a1f2fcda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3201f0d02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d65cbdedf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c61b0b5c749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3201a6f61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47340d269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f5c7afeb4d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8c6a5d89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4dd925a704e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CERRO RICO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CERRO RICO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1 977 843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Blåklokkeveien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isorheim@gmail.com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897 019 922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