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bb029ae96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c153e91ec4c3c"/>
  </p:sldMasterIdLst>
  <p:sldIdLst>
    <p:sldId xmlns:r="http://schemas.openxmlformats.org/officeDocument/2006/relationships" id="256" r:id="Rc021323a7b694283"/>
    <p:sldId xmlns:r="http://schemas.openxmlformats.org/officeDocument/2006/relationships" id="257" r:id="R2a0a950dd248474f"/>
    <p:sldId xmlns:r="http://schemas.openxmlformats.org/officeDocument/2006/relationships" id="258" r:id="R7ba3cce81e2c47a3"/>
    <p:sldId xmlns:r="http://schemas.openxmlformats.org/officeDocument/2006/relationships" id="259" r:id="R19c2d4347d6f4f00"/>
    <p:sldId xmlns:r="http://schemas.openxmlformats.org/officeDocument/2006/relationships" id="260" r:id="R4bb8d22a85d44e06"/>
    <p:sldId xmlns:r="http://schemas.openxmlformats.org/officeDocument/2006/relationships" id="261" r:id="R7dd5e6f6d0b649b8"/>
    <p:sldId xmlns:r="http://schemas.openxmlformats.org/officeDocument/2006/relationships" id="262" r:id="R4648675846dd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c153e91ec4c3c" /><Relationship Type="http://schemas.openxmlformats.org/officeDocument/2006/relationships/slide" Target="/ppt/slides/slide1.xml" Id="Rc021323a7b694283" /><Relationship Type="http://schemas.openxmlformats.org/officeDocument/2006/relationships/slide" Target="/ppt/slides/slide2.xml" Id="R2a0a950dd248474f" /><Relationship Type="http://schemas.openxmlformats.org/officeDocument/2006/relationships/slide" Target="/ppt/slides/slide3.xml" Id="R7ba3cce81e2c47a3" /><Relationship Type="http://schemas.openxmlformats.org/officeDocument/2006/relationships/slide" Target="/ppt/slides/slide4.xml" Id="R19c2d4347d6f4f00" /><Relationship Type="http://schemas.openxmlformats.org/officeDocument/2006/relationships/slide" Target="/ppt/slides/slide5.xml" Id="R4bb8d22a85d44e06" /><Relationship Type="http://schemas.openxmlformats.org/officeDocument/2006/relationships/slide" Target="/ppt/slides/slide6.xml" Id="R7dd5e6f6d0b649b8" /><Relationship Type="http://schemas.openxmlformats.org/officeDocument/2006/relationships/slide" Target="/ppt/slides/slide7.xml" Id="R4648675846dd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834f82f28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8509ad1b49c2" /><Relationship Type="http://schemas.openxmlformats.org/officeDocument/2006/relationships/theme" Target="/ppt/slideMasters/theme/theme1.xml" Id="R03d26eb626a4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e8509ad1b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14570a61d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3162f3b70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459c0838c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13c14eb07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3ebf8e79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93968f1b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8aa9ade1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42 361 353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CHRISTIAN WIIK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MARIETTE ELISE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THOMAS EDVARD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Edvard Gjerde, Hansvika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