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9b94aa6f73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b7514170f4d99"/>
  </p:sldMasterIdLst>
  <p:sldIdLst>
    <p:sldId xmlns:r="http://schemas.openxmlformats.org/officeDocument/2006/relationships" id="256" r:id="Rbed1f1ac626c4ab6"/>
    <p:sldId xmlns:r="http://schemas.openxmlformats.org/officeDocument/2006/relationships" id="257" r:id="R0902131911e043a4"/>
    <p:sldId xmlns:r="http://schemas.openxmlformats.org/officeDocument/2006/relationships" id="258" r:id="R47f15b3897d94978"/>
    <p:sldId xmlns:r="http://schemas.openxmlformats.org/officeDocument/2006/relationships" id="259" r:id="R042786569fa04d38"/>
    <p:sldId xmlns:r="http://schemas.openxmlformats.org/officeDocument/2006/relationships" id="260" r:id="Rd4e839fe137547dd"/>
    <p:sldId xmlns:r="http://schemas.openxmlformats.org/officeDocument/2006/relationships" id="261" r:id="Rdf0aa1ea212b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b7514170f4d99" /><Relationship Type="http://schemas.openxmlformats.org/officeDocument/2006/relationships/slide" Target="/ppt/slides/slide1.xml" Id="Rbed1f1ac626c4ab6" /><Relationship Type="http://schemas.openxmlformats.org/officeDocument/2006/relationships/slide" Target="/ppt/slides/slide2.xml" Id="R0902131911e043a4" /><Relationship Type="http://schemas.openxmlformats.org/officeDocument/2006/relationships/slide" Target="/ppt/slides/slide3.xml" Id="R47f15b3897d94978" /><Relationship Type="http://schemas.openxmlformats.org/officeDocument/2006/relationships/slide" Target="/ppt/slides/slide4.xml" Id="R042786569fa04d38" /><Relationship Type="http://schemas.openxmlformats.org/officeDocument/2006/relationships/slide" Target="/ppt/slides/slide5.xml" Id="Rd4e839fe137547dd" /><Relationship Type="http://schemas.openxmlformats.org/officeDocument/2006/relationships/slide" Target="/ppt/slides/slide6.xml" Id="Rdf0aa1ea212b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d543cbfd8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7964ecf0c43df" /><Relationship Type="http://schemas.openxmlformats.org/officeDocument/2006/relationships/theme" Target="/ppt/slideMasters/theme/theme1.xml" Id="R56b10d565383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7964ecf0c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2b3a66b6d43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af88424e4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c70f782b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d77575e50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fbea3572f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9d8a7d5d9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Edvard Gjerde, Hansvika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896 312 022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DAKUR AS</a:t>
            </a:r>
          </a:p>
        </p:txBody>
      </p:sp>
    </p:spTree>
  </p:cSld>
  <p:clrMapOvr>
    <a:masterClrMapping xmlns:a="http://schemas.openxmlformats.org/drawingml/2006/main"/>
  </p:clrMapOvr>
</p:sld>
</file>