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2d15e5158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ff6fdfa17465d"/>
  </p:sldMasterIdLst>
  <p:sldIdLst>
    <p:sldId xmlns:r="http://schemas.openxmlformats.org/officeDocument/2006/relationships" id="256" r:id="R1f0370b6b01e459d"/>
    <p:sldId xmlns:r="http://schemas.openxmlformats.org/officeDocument/2006/relationships" id="257" r:id="R6b02d2987b864db5"/>
    <p:sldId xmlns:r="http://schemas.openxmlformats.org/officeDocument/2006/relationships" id="258" r:id="R1daff815d7ff4be4"/>
    <p:sldId xmlns:r="http://schemas.openxmlformats.org/officeDocument/2006/relationships" id="259" r:id="R607a979ee55343b9"/>
    <p:sldId xmlns:r="http://schemas.openxmlformats.org/officeDocument/2006/relationships" id="260" r:id="Rea89bf221df7447c"/>
    <p:sldId xmlns:r="http://schemas.openxmlformats.org/officeDocument/2006/relationships" id="261" r:id="Rc259dff3e877497f"/>
    <p:sldId xmlns:r="http://schemas.openxmlformats.org/officeDocument/2006/relationships" id="262" r:id="R1325ec458322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ff6fdfa17465d" /><Relationship Type="http://schemas.openxmlformats.org/officeDocument/2006/relationships/slide" Target="/ppt/slides/slide1.xml" Id="R1f0370b6b01e459d" /><Relationship Type="http://schemas.openxmlformats.org/officeDocument/2006/relationships/slide" Target="/ppt/slides/slide2.xml" Id="R6b02d2987b864db5" /><Relationship Type="http://schemas.openxmlformats.org/officeDocument/2006/relationships/slide" Target="/ppt/slides/slide3.xml" Id="R1daff815d7ff4be4" /><Relationship Type="http://schemas.openxmlformats.org/officeDocument/2006/relationships/slide" Target="/ppt/slides/slide4.xml" Id="R607a979ee55343b9" /><Relationship Type="http://schemas.openxmlformats.org/officeDocument/2006/relationships/slide" Target="/ppt/slides/slide5.xml" Id="Rea89bf221df7447c" /><Relationship Type="http://schemas.openxmlformats.org/officeDocument/2006/relationships/slide" Target="/ppt/slides/slide6.xml" Id="Rc259dff3e877497f" /><Relationship Type="http://schemas.openxmlformats.org/officeDocument/2006/relationships/slide" Target="/ppt/slides/slide7.xml" Id="R1325ec458322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71ba29976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fb401743c4f0a" /><Relationship Type="http://schemas.openxmlformats.org/officeDocument/2006/relationships/theme" Target="/ppt/slideMasters/theme/theme1.xml" Id="R5c144d253c3f47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fb401743c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47fdfb8c43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090b39ff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d31a190c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1fe0eb069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0e8ef96fa4b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e2915cc644f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45cc7e9af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INVEST AS ble etablert [år] og holder til i Leinøy.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−750 888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1 096 775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35 706 587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ANTONI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VALØ LISA DORTHE SÆVIK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HARALD DAGFINN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6094 Leinøy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896 306 502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INVEST AS</a:t>
            </a:r>
          </a:p>
        </p:txBody>
      </p:sp>
    </p:spTree>
  </p:cSld>
  <p:clrMapOvr>
    <a:masterClrMapping xmlns:a="http://schemas.openxmlformats.org/drawingml/2006/main"/>
  </p:clrMapOvr>
</p:sld>
</file>