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b65627d99d46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b86c39ce6a4623"/>
  </p:sldMasterIdLst>
  <p:sldIdLst>
    <p:sldId xmlns:r="http://schemas.openxmlformats.org/officeDocument/2006/relationships" id="256" r:id="R8c2af225c53f4c67"/>
    <p:sldId xmlns:r="http://schemas.openxmlformats.org/officeDocument/2006/relationships" id="257" r:id="Ra240ec28fd774894"/>
    <p:sldId xmlns:r="http://schemas.openxmlformats.org/officeDocument/2006/relationships" id="258" r:id="R3b8283bde38b4614"/>
    <p:sldId xmlns:r="http://schemas.openxmlformats.org/officeDocument/2006/relationships" id="259" r:id="R6d2ae9c07bc5428a"/>
    <p:sldId xmlns:r="http://schemas.openxmlformats.org/officeDocument/2006/relationships" id="260" r:id="R0d7beb48541a4823"/>
    <p:sldId xmlns:r="http://schemas.openxmlformats.org/officeDocument/2006/relationships" id="261" r:id="R03d2c8c7d25244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86c39ce6a4623" /><Relationship Type="http://schemas.openxmlformats.org/officeDocument/2006/relationships/slide" Target="/ppt/slides/slide1.xml" Id="R8c2af225c53f4c67" /><Relationship Type="http://schemas.openxmlformats.org/officeDocument/2006/relationships/slide" Target="/ppt/slides/slide2.xml" Id="Ra240ec28fd774894" /><Relationship Type="http://schemas.openxmlformats.org/officeDocument/2006/relationships/slide" Target="/ppt/slides/slide3.xml" Id="R3b8283bde38b4614" /><Relationship Type="http://schemas.openxmlformats.org/officeDocument/2006/relationships/slide" Target="/ppt/slides/slide4.xml" Id="R6d2ae9c07bc5428a" /><Relationship Type="http://schemas.openxmlformats.org/officeDocument/2006/relationships/slide" Target="/ppt/slides/slide5.xml" Id="R0d7beb48541a4823" /><Relationship Type="http://schemas.openxmlformats.org/officeDocument/2006/relationships/slide" Target="/ppt/slides/slide6.xml" Id="R03d2c8c7d25244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c7156563246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926f8182b4ff3" /><Relationship Type="http://schemas.openxmlformats.org/officeDocument/2006/relationships/theme" Target="/ppt/slideMasters/theme/theme1.xml" Id="R310511dc8e2248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9926f8182b4f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37d1e57b744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f8861d0354f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b7edb6bb148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f605ba16446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5b935162241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24bd914fa4d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LYSVERKET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Nordmessenvegen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2610 Mesnali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ffff@formue.no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896 234 412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