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cfc72827d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bc5af3160433f"/>
  </p:sldMasterIdLst>
  <p:sldIdLst>
    <p:sldId xmlns:r="http://schemas.openxmlformats.org/officeDocument/2006/relationships" id="256" r:id="R7431ca51ef024af2"/>
    <p:sldId xmlns:r="http://schemas.openxmlformats.org/officeDocument/2006/relationships" id="257" r:id="R115cf75b2d364ff7"/>
    <p:sldId xmlns:r="http://schemas.openxmlformats.org/officeDocument/2006/relationships" id="258" r:id="R8b3757f1a7d248c5"/>
    <p:sldId xmlns:r="http://schemas.openxmlformats.org/officeDocument/2006/relationships" id="259" r:id="R38ba4eb1bfc54059"/>
    <p:sldId xmlns:r="http://schemas.openxmlformats.org/officeDocument/2006/relationships" id="260" r:id="Re1879bbf153c441d"/>
    <p:sldId xmlns:r="http://schemas.openxmlformats.org/officeDocument/2006/relationships" id="261" r:id="R7ea6c2aff719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bc5af3160433f" /><Relationship Type="http://schemas.openxmlformats.org/officeDocument/2006/relationships/slide" Target="/ppt/slides/slide1.xml" Id="R7431ca51ef024af2" /><Relationship Type="http://schemas.openxmlformats.org/officeDocument/2006/relationships/slide" Target="/ppt/slides/slide2.xml" Id="R115cf75b2d364ff7" /><Relationship Type="http://schemas.openxmlformats.org/officeDocument/2006/relationships/slide" Target="/ppt/slides/slide3.xml" Id="R8b3757f1a7d248c5" /><Relationship Type="http://schemas.openxmlformats.org/officeDocument/2006/relationships/slide" Target="/ppt/slides/slide4.xml" Id="R38ba4eb1bfc54059" /><Relationship Type="http://schemas.openxmlformats.org/officeDocument/2006/relationships/slide" Target="/ppt/slides/slide5.xml" Id="Re1879bbf153c441d" /><Relationship Type="http://schemas.openxmlformats.org/officeDocument/2006/relationships/slide" Target="/ppt/slides/slide6.xml" Id="R7ea6c2aff719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38229b19e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e75c736c74003" /><Relationship Type="http://schemas.openxmlformats.org/officeDocument/2006/relationships/theme" Target="/ppt/slideMasters/theme/theme1.xml" Id="Rf64be3be2778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e75c736c740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e2e562fe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39e64bbf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1e525db0e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640e6c92a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64d6e99f8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c46f7ea36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NUF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22 850 316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896 008 242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