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87192a2a7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7b7d358fe4ba3"/>
  </p:sldMasterIdLst>
  <p:sldIdLst>
    <p:sldId xmlns:r="http://schemas.openxmlformats.org/officeDocument/2006/relationships" id="256" r:id="Rc4732e497e4f40f6"/>
    <p:sldId xmlns:r="http://schemas.openxmlformats.org/officeDocument/2006/relationships" id="257" r:id="Rb666a6bcc9854637"/>
    <p:sldId xmlns:r="http://schemas.openxmlformats.org/officeDocument/2006/relationships" id="258" r:id="R0039c7316a324fa4"/>
    <p:sldId xmlns:r="http://schemas.openxmlformats.org/officeDocument/2006/relationships" id="259" r:id="Ra521735c13ff46b4"/>
    <p:sldId xmlns:r="http://schemas.openxmlformats.org/officeDocument/2006/relationships" id="260" r:id="R0dd4f26aef064871"/>
    <p:sldId xmlns:r="http://schemas.openxmlformats.org/officeDocument/2006/relationships" id="261" r:id="Rb5bfb02a4916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7b7d358fe4ba3" /><Relationship Type="http://schemas.openxmlformats.org/officeDocument/2006/relationships/slide" Target="/ppt/slides/slide1.xml" Id="Rc4732e497e4f40f6" /><Relationship Type="http://schemas.openxmlformats.org/officeDocument/2006/relationships/slide" Target="/ppt/slides/slide2.xml" Id="Rb666a6bcc9854637" /><Relationship Type="http://schemas.openxmlformats.org/officeDocument/2006/relationships/slide" Target="/ppt/slides/slide3.xml" Id="R0039c7316a324fa4" /><Relationship Type="http://schemas.openxmlformats.org/officeDocument/2006/relationships/slide" Target="/ppt/slides/slide4.xml" Id="Ra521735c13ff46b4" /><Relationship Type="http://schemas.openxmlformats.org/officeDocument/2006/relationships/slide" Target="/ppt/slides/slide5.xml" Id="R0dd4f26aef064871" /><Relationship Type="http://schemas.openxmlformats.org/officeDocument/2006/relationships/slide" Target="/ppt/slides/slide6.xml" Id="Rb5bfb02a4916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4d20ca5ab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db06eb9614e50" /><Relationship Type="http://schemas.openxmlformats.org/officeDocument/2006/relationships/theme" Target="/ppt/slideMasters/theme/theme1.xml" Id="R9b0203f561c447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db06eb961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b93b734cc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2a2af52de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68d35bafc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f4dea44cc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8e479de81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f393ca6a445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896 008 242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