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2731346564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07a7b79ed415f"/>
  </p:sldMasterIdLst>
  <p:sldIdLst>
    <p:sldId xmlns:r="http://schemas.openxmlformats.org/officeDocument/2006/relationships" id="256" r:id="Rd9b3b6c14e594645"/>
    <p:sldId xmlns:r="http://schemas.openxmlformats.org/officeDocument/2006/relationships" id="257" r:id="R4c1d70b470024b0b"/>
    <p:sldId xmlns:r="http://schemas.openxmlformats.org/officeDocument/2006/relationships" id="258" r:id="R4ca5d94cfa184117"/>
    <p:sldId xmlns:r="http://schemas.openxmlformats.org/officeDocument/2006/relationships" id="259" r:id="Rca2ae2490a3e43f8"/>
    <p:sldId xmlns:r="http://schemas.openxmlformats.org/officeDocument/2006/relationships" id="260" r:id="R8a2107c76bbb4632"/>
    <p:sldId xmlns:r="http://schemas.openxmlformats.org/officeDocument/2006/relationships" id="261" r:id="Rc68b602a1580485e"/>
    <p:sldId xmlns:r="http://schemas.openxmlformats.org/officeDocument/2006/relationships" id="262" r:id="R44734846a303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07a7b79ed415f" /><Relationship Type="http://schemas.openxmlformats.org/officeDocument/2006/relationships/slide" Target="/ppt/slides/slide1.xml" Id="Rd9b3b6c14e594645" /><Relationship Type="http://schemas.openxmlformats.org/officeDocument/2006/relationships/slide" Target="/ppt/slides/slide2.xml" Id="R4c1d70b470024b0b" /><Relationship Type="http://schemas.openxmlformats.org/officeDocument/2006/relationships/slide" Target="/ppt/slides/slide3.xml" Id="R4ca5d94cfa184117" /><Relationship Type="http://schemas.openxmlformats.org/officeDocument/2006/relationships/slide" Target="/ppt/slides/slide4.xml" Id="Rca2ae2490a3e43f8" /><Relationship Type="http://schemas.openxmlformats.org/officeDocument/2006/relationships/slide" Target="/ppt/slides/slide5.xml" Id="R8a2107c76bbb4632" /><Relationship Type="http://schemas.openxmlformats.org/officeDocument/2006/relationships/slide" Target="/ppt/slides/slide6.xml" Id="Rc68b602a1580485e" /><Relationship Type="http://schemas.openxmlformats.org/officeDocument/2006/relationships/slide" Target="/ppt/slides/slide7.xml" Id="R44734846a303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83e6883d9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932cb8ceb4c97" /><Relationship Type="http://schemas.openxmlformats.org/officeDocument/2006/relationships/theme" Target="/ppt/slideMasters/theme/theme1.xml" Id="R3b37c3576b9746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932cb8ceb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5ad88f61044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425e5c2f5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8ca9ebf6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e858bc1194b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c45b06f3e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759217061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d4e4ea12a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PETTER SKAAR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MBO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WOLD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895 715 212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