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bef553f2dc4a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b17b4a4f8b4433"/>
  </p:sldMasterIdLst>
  <p:sldIdLst>
    <p:sldId xmlns:r="http://schemas.openxmlformats.org/officeDocument/2006/relationships" id="256" r:id="Rc167f168b86149e0"/>
    <p:sldId xmlns:r="http://schemas.openxmlformats.org/officeDocument/2006/relationships" id="257" r:id="R762b0b161c524ef1"/>
    <p:sldId xmlns:r="http://schemas.openxmlformats.org/officeDocument/2006/relationships" id="258" r:id="R90687317856e42f2"/>
    <p:sldId xmlns:r="http://schemas.openxmlformats.org/officeDocument/2006/relationships" id="259" r:id="Rd0fe0823a009476e"/>
    <p:sldId xmlns:r="http://schemas.openxmlformats.org/officeDocument/2006/relationships" id="260" r:id="Rbc6cd78fcd6f41da"/>
    <p:sldId xmlns:r="http://schemas.openxmlformats.org/officeDocument/2006/relationships" id="261" r:id="Re2b45a5185c74ee7"/>
    <p:sldId xmlns:r="http://schemas.openxmlformats.org/officeDocument/2006/relationships" id="262" r:id="R7031938d193e4d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b17b4a4f8b4433" /><Relationship Type="http://schemas.openxmlformats.org/officeDocument/2006/relationships/slide" Target="/ppt/slides/slide1.xml" Id="Rc167f168b86149e0" /><Relationship Type="http://schemas.openxmlformats.org/officeDocument/2006/relationships/slide" Target="/ppt/slides/slide2.xml" Id="R762b0b161c524ef1" /><Relationship Type="http://schemas.openxmlformats.org/officeDocument/2006/relationships/slide" Target="/ppt/slides/slide3.xml" Id="R90687317856e42f2" /><Relationship Type="http://schemas.openxmlformats.org/officeDocument/2006/relationships/slide" Target="/ppt/slides/slide4.xml" Id="Rd0fe0823a009476e" /><Relationship Type="http://schemas.openxmlformats.org/officeDocument/2006/relationships/slide" Target="/ppt/slides/slide5.xml" Id="Rbc6cd78fcd6f41da" /><Relationship Type="http://schemas.openxmlformats.org/officeDocument/2006/relationships/slide" Target="/ppt/slides/slide6.xml" Id="Re2b45a5185c74ee7" /><Relationship Type="http://schemas.openxmlformats.org/officeDocument/2006/relationships/slide" Target="/ppt/slides/slide7.xml" Id="R7031938d193e4d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5b9e12e88a4b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e7ee9a6b845b6" /><Relationship Type="http://schemas.openxmlformats.org/officeDocument/2006/relationships/theme" Target="/ppt/slideMasters/theme/theme1.xml" Id="Rbdc4cfb6ced445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de7ee9a6b845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c26a617404a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59fa2c84c4f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10cb3fb6d4d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3b9ac91e040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345e1ce1840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cad80d22145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09106cfba47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ARVESEN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ARVESEN INVEST AS ble etablert [år] og holder til i Nærbø.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192 667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5 869 343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6 045 468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ØIVIND ARVESEN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Bernervegen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4365 Nærbø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895 698 482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ARVESEN INVEST AS</a:t>
            </a:r>
          </a:p>
        </p:txBody>
      </p:sp>
    </p:spTree>
  </p:cSld>
  <p:clrMapOvr>
    <a:masterClrMapping xmlns:a="http://schemas.openxmlformats.org/drawingml/2006/main"/>
  </p:clrMapOvr>
</p:sld>
</file>