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b668a0e72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7d7dad0b04f18"/>
  </p:sldMasterIdLst>
  <p:sldIdLst>
    <p:sldId xmlns:r="http://schemas.openxmlformats.org/officeDocument/2006/relationships" id="256" r:id="R21ee4e5050c7455b"/>
    <p:sldId xmlns:r="http://schemas.openxmlformats.org/officeDocument/2006/relationships" id="257" r:id="R9e16dd5ef3e7493b"/>
    <p:sldId xmlns:r="http://schemas.openxmlformats.org/officeDocument/2006/relationships" id="258" r:id="R34c1788ccf40481f"/>
    <p:sldId xmlns:r="http://schemas.openxmlformats.org/officeDocument/2006/relationships" id="259" r:id="R44a527e58b2048d4"/>
    <p:sldId xmlns:r="http://schemas.openxmlformats.org/officeDocument/2006/relationships" id="260" r:id="R44d1b57dc6e344f4"/>
    <p:sldId xmlns:r="http://schemas.openxmlformats.org/officeDocument/2006/relationships" id="261" r:id="Rf255c1fa1d5e4858"/>
    <p:sldId xmlns:r="http://schemas.openxmlformats.org/officeDocument/2006/relationships" id="262" r:id="Rb78ca2254956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7d7dad0b04f18" /><Relationship Type="http://schemas.openxmlformats.org/officeDocument/2006/relationships/slide" Target="/ppt/slides/slide1.xml" Id="R21ee4e5050c7455b" /><Relationship Type="http://schemas.openxmlformats.org/officeDocument/2006/relationships/slide" Target="/ppt/slides/slide2.xml" Id="R9e16dd5ef3e7493b" /><Relationship Type="http://schemas.openxmlformats.org/officeDocument/2006/relationships/slide" Target="/ppt/slides/slide3.xml" Id="R34c1788ccf40481f" /><Relationship Type="http://schemas.openxmlformats.org/officeDocument/2006/relationships/slide" Target="/ppt/slides/slide4.xml" Id="R44a527e58b2048d4" /><Relationship Type="http://schemas.openxmlformats.org/officeDocument/2006/relationships/slide" Target="/ppt/slides/slide5.xml" Id="R44d1b57dc6e344f4" /><Relationship Type="http://schemas.openxmlformats.org/officeDocument/2006/relationships/slide" Target="/ppt/slides/slide6.xml" Id="Rf255c1fa1d5e4858" /><Relationship Type="http://schemas.openxmlformats.org/officeDocument/2006/relationships/slide" Target="/ppt/slides/slide7.xml" Id="Rb78ca2254956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a00ab9657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56e2f4907477b" /><Relationship Type="http://schemas.openxmlformats.org/officeDocument/2006/relationships/theme" Target="/ppt/slideMasters/theme/theme1.xml" Id="Raa1c2ea2b52d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56e2f4907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1ba405763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83b00d09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3dd781cb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5d3c2c83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0290ea64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716506dd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85d12ff3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