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ba5c8e6c9e48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19f4a7d8ef48fe"/>
  </p:sldMasterIdLst>
  <p:sldIdLst>
    <p:sldId xmlns:r="http://schemas.openxmlformats.org/officeDocument/2006/relationships" id="256" r:id="R210269cbb3fc4fe7"/>
    <p:sldId xmlns:r="http://schemas.openxmlformats.org/officeDocument/2006/relationships" id="257" r:id="R9ea6fe0a73174d8b"/>
    <p:sldId xmlns:r="http://schemas.openxmlformats.org/officeDocument/2006/relationships" id="258" r:id="Rfdd93f2914014722"/>
    <p:sldId xmlns:r="http://schemas.openxmlformats.org/officeDocument/2006/relationships" id="259" r:id="Rae360783f4d54354"/>
    <p:sldId xmlns:r="http://schemas.openxmlformats.org/officeDocument/2006/relationships" id="260" r:id="R3ef23219fe4b4b8c"/>
    <p:sldId xmlns:r="http://schemas.openxmlformats.org/officeDocument/2006/relationships" id="261" r:id="R876c2afbb26e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9f4a7d8ef48fe" /><Relationship Type="http://schemas.openxmlformats.org/officeDocument/2006/relationships/slide" Target="/ppt/slides/slide1.xml" Id="R210269cbb3fc4fe7" /><Relationship Type="http://schemas.openxmlformats.org/officeDocument/2006/relationships/slide" Target="/ppt/slides/slide2.xml" Id="R9ea6fe0a73174d8b" /><Relationship Type="http://schemas.openxmlformats.org/officeDocument/2006/relationships/slide" Target="/ppt/slides/slide3.xml" Id="Rfdd93f2914014722" /><Relationship Type="http://schemas.openxmlformats.org/officeDocument/2006/relationships/slide" Target="/ppt/slides/slide4.xml" Id="Rae360783f4d54354" /><Relationship Type="http://schemas.openxmlformats.org/officeDocument/2006/relationships/slide" Target="/ppt/slides/slide5.xml" Id="R3ef23219fe4b4b8c" /><Relationship Type="http://schemas.openxmlformats.org/officeDocument/2006/relationships/slide" Target="/ppt/slides/slide6.xml" Id="R876c2afbb26e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4858c8a294c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63aa8c5764d32" /><Relationship Type="http://schemas.openxmlformats.org/officeDocument/2006/relationships/theme" Target="/ppt/slideMasters/theme/theme1.xml" Id="R3e18c66f7c9342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063aa8c576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b1dec9bdf4f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3859bd62f41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9c5c0141b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ef7cf534f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22662fd6440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0c37bd6e3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FLATTUM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21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894 934 352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