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e33e12df264c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06bda7428a4bd8"/>
  </p:sldMasterIdLst>
  <p:sldIdLst>
    <p:sldId xmlns:r="http://schemas.openxmlformats.org/officeDocument/2006/relationships" id="256" r:id="R808d7ce9094740bc"/>
    <p:sldId xmlns:r="http://schemas.openxmlformats.org/officeDocument/2006/relationships" id="257" r:id="Rcf69f214c70c4b4e"/>
    <p:sldId xmlns:r="http://schemas.openxmlformats.org/officeDocument/2006/relationships" id="258" r:id="R23a651754de44470"/>
    <p:sldId xmlns:r="http://schemas.openxmlformats.org/officeDocument/2006/relationships" id="259" r:id="Rd41fe421f4fc4c68"/>
    <p:sldId xmlns:r="http://schemas.openxmlformats.org/officeDocument/2006/relationships" id="260" r:id="Rdfb067102aff44b9"/>
    <p:sldId xmlns:r="http://schemas.openxmlformats.org/officeDocument/2006/relationships" id="261" r:id="R2c6ee1ed236d40d1"/>
    <p:sldId xmlns:r="http://schemas.openxmlformats.org/officeDocument/2006/relationships" id="262" r:id="Rce7d5f52cdd840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6bda7428a4bd8" /><Relationship Type="http://schemas.openxmlformats.org/officeDocument/2006/relationships/slide" Target="/ppt/slides/slide1.xml" Id="R808d7ce9094740bc" /><Relationship Type="http://schemas.openxmlformats.org/officeDocument/2006/relationships/slide" Target="/ppt/slides/slide2.xml" Id="Rcf69f214c70c4b4e" /><Relationship Type="http://schemas.openxmlformats.org/officeDocument/2006/relationships/slide" Target="/ppt/slides/slide3.xml" Id="R23a651754de44470" /><Relationship Type="http://schemas.openxmlformats.org/officeDocument/2006/relationships/slide" Target="/ppt/slides/slide4.xml" Id="Rd41fe421f4fc4c68" /><Relationship Type="http://schemas.openxmlformats.org/officeDocument/2006/relationships/slide" Target="/ppt/slides/slide5.xml" Id="Rdfb067102aff44b9" /><Relationship Type="http://schemas.openxmlformats.org/officeDocument/2006/relationships/slide" Target="/ppt/slides/slide6.xml" Id="R2c6ee1ed236d40d1" /><Relationship Type="http://schemas.openxmlformats.org/officeDocument/2006/relationships/slide" Target="/ppt/slides/slide7.xml" Id="Rce7d5f52cdd840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351356a8e04f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62b922e2d400d" /><Relationship Type="http://schemas.openxmlformats.org/officeDocument/2006/relationships/theme" Target="/ppt/slideMasters/theme/theme1.xml" Id="Rde22817b84d849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e62b922e2d40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d502cdd4d42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e7dc5c60a4b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6b3c5eab440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481a5b72a4a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412a665de41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5c7e20e5848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dae270ef648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HOTT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1 193 362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5 047 101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8 263 967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OTTEM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894 846 682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