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363728d502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0530e22a94dc1"/>
  </p:sldMasterIdLst>
  <p:sldIdLst>
    <p:sldId xmlns:r="http://schemas.openxmlformats.org/officeDocument/2006/relationships" id="256" r:id="R85309f9607b44367"/>
    <p:sldId xmlns:r="http://schemas.openxmlformats.org/officeDocument/2006/relationships" id="257" r:id="Rc55012c7986f443b"/>
    <p:sldId xmlns:r="http://schemas.openxmlformats.org/officeDocument/2006/relationships" id="258" r:id="R509e95b97ae24b0b"/>
    <p:sldId xmlns:r="http://schemas.openxmlformats.org/officeDocument/2006/relationships" id="259" r:id="Rcc17f62386f44eea"/>
    <p:sldId xmlns:r="http://schemas.openxmlformats.org/officeDocument/2006/relationships" id="260" r:id="R16ab181b8fab4720"/>
    <p:sldId xmlns:r="http://schemas.openxmlformats.org/officeDocument/2006/relationships" id="261" r:id="Rccf1450643c543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0530e22a94dc1" /><Relationship Type="http://schemas.openxmlformats.org/officeDocument/2006/relationships/slide" Target="/ppt/slides/slide1.xml" Id="R85309f9607b44367" /><Relationship Type="http://schemas.openxmlformats.org/officeDocument/2006/relationships/slide" Target="/ppt/slides/slide2.xml" Id="Rc55012c7986f443b" /><Relationship Type="http://schemas.openxmlformats.org/officeDocument/2006/relationships/slide" Target="/ppt/slides/slide3.xml" Id="R509e95b97ae24b0b" /><Relationship Type="http://schemas.openxmlformats.org/officeDocument/2006/relationships/slide" Target="/ppt/slides/slide4.xml" Id="Rcc17f62386f44eea" /><Relationship Type="http://schemas.openxmlformats.org/officeDocument/2006/relationships/slide" Target="/ppt/slides/slide5.xml" Id="R16ab181b8fab4720" /><Relationship Type="http://schemas.openxmlformats.org/officeDocument/2006/relationships/slide" Target="/ppt/slides/slide6.xml" Id="Rccf1450643c543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2d59d00aa48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02c4cf6bb4900" /><Relationship Type="http://schemas.openxmlformats.org/officeDocument/2006/relationships/theme" Target="/ppt/slideMasters/theme/theme1.xml" Id="Rc209456caab740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f02c4cf6bb49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b02844412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813f102834b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a6dd1b498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f28451b3d40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4c475fb9f41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23f0a9df4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894 846 682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