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3208d5ff8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0f43aa0714f94"/>
  </p:sldMasterIdLst>
  <p:sldIdLst>
    <p:sldId xmlns:r="http://schemas.openxmlformats.org/officeDocument/2006/relationships" id="256" r:id="R86f9e54cdcc44188"/>
    <p:sldId xmlns:r="http://schemas.openxmlformats.org/officeDocument/2006/relationships" id="257" r:id="Re1953d6eaa8543e5"/>
    <p:sldId xmlns:r="http://schemas.openxmlformats.org/officeDocument/2006/relationships" id="258" r:id="R2902d8cbfa4a4aed"/>
    <p:sldId xmlns:r="http://schemas.openxmlformats.org/officeDocument/2006/relationships" id="259" r:id="Rf1ae41e80143421c"/>
    <p:sldId xmlns:r="http://schemas.openxmlformats.org/officeDocument/2006/relationships" id="260" r:id="R9800ec0da42940d7"/>
    <p:sldId xmlns:r="http://schemas.openxmlformats.org/officeDocument/2006/relationships" id="261" r:id="R39235ad63d0d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0f43aa0714f94" /><Relationship Type="http://schemas.openxmlformats.org/officeDocument/2006/relationships/slide" Target="/ppt/slides/slide1.xml" Id="R86f9e54cdcc44188" /><Relationship Type="http://schemas.openxmlformats.org/officeDocument/2006/relationships/slide" Target="/ppt/slides/slide2.xml" Id="Re1953d6eaa8543e5" /><Relationship Type="http://schemas.openxmlformats.org/officeDocument/2006/relationships/slide" Target="/ppt/slides/slide3.xml" Id="R2902d8cbfa4a4aed" /><Relationship Type="http://schemas.openxmlformats.org/officeDocument/2006/relationships/slide" Target="/ppt/slides/slide4.xml" Id="Rf1ae41e80143421c" /><Relationship Type="http://schemas.openxmlformats.org/officeDocument/2006/relationships/slide" Target="/ppt/slides/slide5.xml" Id="R9800ec0da42940d7" /><Relationship Type="http://schemas.openxmlformats.org/officeDocument/2006/relationships/slide" Target="/ppt/slides/slide6.xml" Id="R39235ad63d0d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e0a87356f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6c349de534394" /><Relationship Type="http://schemas.openxmlformats.org/officeDocument/2006/relationships/theme" Target="/ppt/slideMasters/theme/theme1.xml" Id="Rc56473e41fc9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6c349de53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096a155148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0ea437997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c94211420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e3d96599d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7c0fa1023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eed779fba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TINGVOLL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TINGVOLL ble etablert [år] og holder til i Tingvoll.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−7 797 029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52 998 825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422 013 526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434 538 731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6630 Tingvoll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53 45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www.itingvoll.no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894 707 992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TINGVOLL</a:t>
            </a:r>
          </a:p>
        </p:txBody>
      </p:sp>
    </p:spTree>
  </p:cSld>
  <p:clrMapOvr>
    <a:masterClrMapping xmlns:a="http://schemas.openxmlformats.org/drawingml/2006/main"/>
  </p:clrMapOvr>
</p:sld>
</file>