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20338624b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072e2c4954c2f"/>
  </p:sldMasterIdLst>
  <p:sldIdLst>
    <p:sldId xmlns:r="http://schemas.openxmlformats.org/officeDocument/2006/relationships" id="256" r:id="R4e99c5d9d8e44fc8"/>
    <p:sldId xmlns:r="http://schemas.openxmlformats.org/officeDocument/2006/relationships" id="257" r:id="R6e2ad190c9134271"/>
    <p:sldId xmlns:r="http://schemas.openxmlformats.org/officeDocument/2006/relationships" id="258" r:id="R13747ed577434abc"/>
    <p:sldId xmlns:r="http://schemas.openxmlformats.org/officeDocument/2006/relationships" id="259" r:id="R4a110839dd4844b7"/>
    <p:sldId xmlns:r="http://schemas.openxmlformats.org/officeDocument/2006/relationships" id="260" r:id="R73f53bc2f24e4e2a"/>
    <p:sldId xmlns:r="http://schemas.openxmlformats.org/officeDocument/2006/relationships" id="261" r:id="R60b66f555ef3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072e2c4954c2f" /><Relationship Type="http://schemas.openxmlformats.org/officeDocument/2006/relationships/slide" Target="/ppt/slides/slide1.xml" Id="R4e99c5d9d8e44fc8" /><Relationship Type="http://schemas.openxmlformats.org/officeDocument/2006/relationships/slide" Target="/ppt/slides/slide2.xml" Id="R6e2ad190c9134271" /><Relationship Type="http://schemas.openxmlformats.org/officeDocument/2006/relationships/slide" Target="/ppt/slides/slide3.xml" Id="R13747ed577434abc" /><Relationship Type="http://schemas.openxmlformats.org/officeDocument/2006/relationships/slide" Target="/ppt/slides/slide4.xml" Id="R4a110839dd4844b7" /><Relationship Type="http://schemas.openxmlformats.org/officeDocument/2006/relationships/slide" Target="/ppt/slides/slide5.xml" Id="R73f53bc2f24e4e2a" /><Relationship Type="http://schemas.openxmlformats.org/officeDocument/2006/relationships/slide" Target="/ppt/slides/slide6.xml" Id="R60b66f555ef3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02722a4d6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8fe2ee18548a1" /><Relationship Type="http://schemas.openxmlformats.org/officeDocument/2006/relationships/theme" Target="/ppt/slideMasters/theme/theme1.xml" Id="Rbf65b94b6af744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8fe2ee185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0073d5c62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1cb8f756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84a8d737e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b220fda0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1dea244f5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3100bdb2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ble etablert [år] og holder til i Tingvoll.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−7 797 029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422 013 526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434 538 731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