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ad1e682b84d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a9a99b3d6d4d13"/>
  </p:sldMasterIdLst>
  <p:sldIdLst>
    <p:sldId xmlns:r="http://schemas.openxmlformats.org/officeDocument/2006/relationships" id="256" r:id="R9a970e150d2c4d26"/>
    <p:sldId xmlns:r="http://schemas.openxmlformats.org/officeDocument/2006/relationships" id="257" r:id="Rcf4ebf6081e9413a"/>
    <p:sldId xmlns:r="http://schemas.openxmlformats.org/officeDocument/2006/relationships" id="258" r:id="Rcf10abd59d864395"/>
    <p:sldId xmlns:r="http://schemas.openxmlformats.org/officeDocument/2006/relationships" id="259" r:id="R7a4977d0889341f7"/>
    <p:sldId xmlns:r="http://schemas.openxmlformats.org/officeDocument/2006/relationships" id="260" r:id="R90d7759e101546a8"/>
    <p:sldId xmlns:r="http://schemas.openxmlformats.org/officeDocument/2006/relationships" id="261" r:id="R26484492796847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9a99b3d6d4d13" /><Relationship Type="http://schemas.openxmlformats.org/officeDocument/2006/relationships/slide" Target="/ppt/slides/slide1.xml" Id="R9a970e150d2c4d26" /><Relationship Type="http://schemas.openxmlformats.org/officeDocument/2006/relationships/slide" Target="/ppt/slides/slide2.xml" Id="Rcf4ebf6081e9413a" /><Relationship Type="http://schemas.openxmlformats.org/officeDocument/2006/relationships/slide" Target="/ppt/slides/slide3.xml" Id="Rcf10abd59d864395" /><Relationship Type="http://schemas.openxmlformats.org/officeDocument/2006/relationships/slide" Target="/ppt/slides/slide4.xml" Id="R7a4977d0889341f7" /><Relationship Type="http://schemas.openxmlformats.org/officeDocument/2006/relationships/slide" Target="/ppt/slides/slide5.xml" Id="R90d7759e101546a8" /><Relationship Type="http://schemas.openxmlformats.org/officeDocument/2006/relationships/slide" Target="/ppt/slides/slide6.xml" Id="R26484492796847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9499528b943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0008cde884d13" /><Relationship Type="http://schemas.openxmlformats.org/officeDocument/2006/relationships/theme" Target="/ppt/slideMasters/theme/theme1.xml" Id="Ra2c3b2c383c0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0008cde884d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81cff1529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e0b8dd5d3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b61ce9ad648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217f6716a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f9ffcadf3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081db7e7f4e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TINGVOLL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894 707 992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